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7"/>
  </p:handoutMasterIdLst>
  <p:sldIdLst>
    <p:sldId id="401" r:id="rId3"/>
    <p:sldId id="402" r:id="rId5"/>
    <p:sldId id="403" r:id="rId6"/>
    <p:sldId id="386" r:id="rId7"/>
    <p:sldId id="387" r:id="rId8"/>
    <p:sldId id="388" r:id="rId9"/>
    <p:sldId id="394" r:id="rId10"/>
    <p:sldId id="395" r:id="rId11"/>
    <p:sldId id="389" r:id="rId12"/>
    <p:sldId id="392" r:id="rId13"/>
    <p:sldId id="301" r:id="rId14"/>
    <p:sldId id="404" r:id="rId15"/>
    <p:sldId id="405" r:id="rId16"/>
    <p:sldId id="406" r:id="rId17"/>
    <p:sldId id="407" r:id="rId18"/>
    <p:sldId id="416" r:id="rId19"/>
    <p:sldId id="417" r:id="rId20"/>
    <p:sldId id="408" r:id="rId21"/>
    <p:sldId id="409" r:id="rId22"/>
    <p:sldId id="410" r:id="rId23"/>
    <p:sldId id="435" r:id="rId24"/>
    <p:sldId id="436" r:id="rId25"/>
    <p:sldId id="411" r:id="rId26"/>
    <p:sldId id="412" r:id="rId27"/>
    <p:sldId id="467" r:id="rId28"/>
    <p:sldId id="418" r:id="rId29"/>
    <p:sldId id="419" r:id="rId30"/>
    <p:sldId id="413" r:id="rId31"/>
    <p:sldId id="414" r:id="rId32"/>
    <p:sldId id="415" r:id="rId33"/>
    <p:sldId id="420" r:id="rId34"/>
    <p:sldId id="421" r:id="rId35"/>
    <p:sldId id="422" r:id="rId36"/>
    <p:sldId id="437" r:id="rId37"/>
    <p:sldId id="438" r:id="rId38"/>
    <p:sldId id="423" r:id="rId39"/>
    <p:sldId id="424" r:id="rId40"/>
    <p:sldId id="425" r:id="rId41"/>
    <p:sldId id="426" r:id="rId42"/>
    <p:sldId id="427" r:id="rId43"/>
    <p:sldId id="445" r:id="rId44"/>
    <p:sldId id="446" r:id="rId45"/>
    <p:sldId id="428" r:id="rId46"/>
    <p:sldId id="439" r:id="rId47"/>
    <p:sldId id="440" r:id="rId48"/>
    <p:sldId id="429" r:id="rId49"/>
    <p:sldId id="430" r:id="rId50"/>
    <p:sldId id="442" r:id="rId51"/>
    <p:sldId id="441" r:id="rId52"/>
    <p:sldId id="431" r:id="rId53"/>
    <p:sldId id="432" r:id="rId54"/>
    <p:sldId id="433" r:id="rId55"/>
    <p:sldId id="447" r:id="rId56"/>
  </p:sldIdLst>
  <p:sldSz cx="9144000" cy="6858000" type="screen4x3"/>
  <p:notesSz cx="6858000" cy="9144000"/>
  <p:defaultTextStyle>
    <a:defPPr>
      <a:defRPr lang="zh-CN"/>
    </a:defPPr>
    <a:lvl1pPr algn="l" defTabSz="409575" rtl="0" eaLnBrk="0" fontAlgn="base" hangingPunct="0">
      <a:spcBef>
        <a:spcPct val="0"/>
      </a:spcBef>
      <a:spcAft>
        <a:spcPct val="0"/>
      </a:spcAft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1pPr>
    <a:lvl2pPr marL="457200" indent="-297180" algn="l" defTabSz="409575" rtl="0" eaLnBrk="0" fontAlgn="base" hangingPunct="0">
      <a:spcBef>
        <a:spcPct val="0"/>
      </a:spcBef>
      <a:spcAft>
        <a:spcPct val="0"/>
      </a:spcAft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2pPr>
    <a:lvl3pPr marL="914400" indent="-593725" algn="l" defTabSz="409575" rtl="0" eaLnBrk="0" fontAlgn="base" hangingPunct="0">
      <a:spcBef>
        <a:spcPct val="0"/>
      </a:spcBef>
      <a:spcAft>
        <a:spcPct val="0"/>
      </a:spcAft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3pPr>
    <a:lvl4pPr marL="1371600" indent="-890905" algn="l" defTabSz="409575" rtl="0" eaLnBrk="0" fontAlgn="base" hangingPunct="0">
      <a:spcBef>
        <a:spcPct val="0"/>
      </a:spcBef>
      <a:spcAft>
        <a:spcPct val="0"/>
      </a:spcAft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4pPr>
    <a:lvl5pPr marL="1828800" indent="-1187450" algn="l" defTabSz="409575" rtl="0" eaLnBrk="0" fontAlgn="base" hangingPunct="0">
      <a:spcBef>
        <a:spcPct val="0"/>
      </a:spcBef>
      <a:spcAft>
        <a:spcPct val="0"/>
      </a:spcAft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5pPr>
    <a:lvl6pPr marL="2286000" algn="l" defTabSz="914400" rtl="0" eaLnBrk="1" latinLnBrk="0" hangingPunct="1"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6pPr>
    <a:lvl7pPr marL="2743200" algn="l" defTabSz="914400" rtl="0" eaLnBrk="1" latinLnBrk="0" hangingPunct="1"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7pPr>
    <a:lvl8pPr marL="3200400" algn="l" defTabSz="914400" rtl="0" eaLnBrk="1" latinLnBrk="0" hangingPunct="1"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8pPr>
    <a:lvl9pPr marL="3657600" algn="l" defTabSz="914400" rtl="0" eaLnBrk="1" latinLnBrk="0" hangingPunct="1">
      <a:defRPr sz="2500" kern="120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330F13"/>
    <a:srgbClr val="660033"/>
    <a:srgbClr val="48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3" autoAdjust="0"/>
    <p:restoredTop sz="92611" autoAdjust="0"/>
  </p:normalViewPr>
  <p:slideViewPr>
    <p:cSldViewPr snapToGrid="0">
      <p:cViewPr varScale="1">
        <p:scale>
          <a:sx n="64" d="100"/>
          <a:sy n="64" d="100"/>
        </p:scale>
        <p:origin x="740" y="-400"/>
      </p:cViewPr>
      <p:guideLst>
        <p:guide orient="horz" pos="2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2880" y="-120"/>
      </p:cViewPr>
      <p:guideLst>
        <p:guide orient="horz" pos="287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56.wmf"/><Relationship Id="rId8" Type="http://schemas.openxmlformats.org/officeDocument/2006/relationships/image" Target="../media/image55.wmf"/><Relationship Id="rId7" Type="http://schemas.openxmlformats.org/officeDocument/2006/relationships/image" Target="../media/image54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3" Type="http://schemas.openxmlformats.org/officeDocument/2006/relationships/image" Target="../media/image50.wmf"/><Relationship Id="rId21" Type="http://schemas.openxmlformats.org/officeDocument/2006/relationships/image" Target="../media/image68.wmf"/><Relationship Id="rId20" Type="http://schemas.openxmlformats.org/officeDocument/2006/relationships/image" Target="../media/image67.wmf"/><Relationship Id="rId2" Type="http://schemas.openxmlformats.org/officeDocument/2006/relationships/image" Target="../media/image49.wmf"/><Relationship Id="rId19" Type="http://schemas.openxmlformats.org/officeDocument/2006/relationships/image" Target="../media/image66.wmf"/><Relationship Id="rId18" Type="http://schemas.openxmlformats.org/officeDocument/2006/relationships/image" Target="../media/image65.wmf"/><Relationship Id="rId17" Type="http://schemas.openxmlformats.org/officeDocument/2006/relationships/image" Target="../media/image64.wmf"/><Relationship Id="rId16" Type="http://schemas.openxmlformats.org/officeDocument/2006/relationships/image" Target="../media/image63.wmf"/><Relationship Id="rId15" Type="http://schemas.openxmlformats.org/officeDocument/2006/relationships/image" Target="../media/image62.wmf"/><Relationship Id="rId14" Type="http://schemas.openxmlformats.org/officeDocument/2006/relationships/image" Target="../media/image61.wmf"/><Relationship Id="rId13" Type="http://schemas.openxmlformats.org/officeDocument/2006/relationships/image" Target="../media/image60.wmf"/><Relationship Id="rId12" Type="http://schemas.openxmlformats.org/officeDocument/2006/relationships/image" Target="../media/image59.wmf"/><Relationship Id="rId11" Type="http://schemas.openxmlformats.org/officeDocument/2006/relationships/image" Target="../media/image58.wmf"/><Relationship Id="rId10" Type="http://schemas.openxmlformats.org/officeDocument/2006/relationships/image" Target="../media/image57.wmf"/><Relationship Id="rId1" Type="http://schemas.openxmlformats.org/officeDocument/2006/relationships/image" Target="../media/image7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72.wmf"/><Relationship Id="rId8" Type="http://schemas.openxmlformats.org/officeDocument/2006/relationships/image" Target="../media/image55.wmf"/><Relationship Id="rId7" Type="http://schemas.openxmlformats.org/officeDocument/2006/relationships/image" Target="../media/image54.wmf"/><Relationship Id="rId6" Type="http://schemas.openxmlformats.org/officeDocument/2006/relationships/image" Target="../media/image71.wmf"/><Relationship Id="rId5" Type="http://schemas.openxmlformats.org/officeDocument/2006/relationships/image" Target="../media/image52.wmf"/><Relationship Id="rId4" Type="http://schemas.openxmlformats.org/officeDocument/2006/relationships/image" Target="../media/image70.wmf"/><Relationship Id="rId3" Type="http://schemas.openxmlformats.org/officeDocument/2006/relationships/image" Target="../media/image50.wmf"/><Relationship Id="rId20" Type="http://schemas.openxmlformats.org/officeDocument/2006/relationships/image" Target="../media/image48.wmf"/><Relationship Id="rId2" Type="http://schemas.openxmlformats.org/officeDocument/2006/relationships/image" Target="../media/image69.wmf"/><Relationship Id="rId19" Type="http://schemas.openxmlformats.org/officeDocument/2006/relationships/image" Target="../media/image81.wmf"/><Relationship Id="rId18" Type="http://schemas.openxmlformats.org/officeDocument/2006/relationships/image" Target="../media/image80.wmf"/><Relationship Id="rId17" Type="http://schemas.openxmlformats.org/officeDocument/2006/relationships/image" Target="../media/image79.wmf"/><Relationship Id="rId16" Type="http://schemas.openxmlformats.org/officeDocument/2006/relationships/image" Target="../media/image78.wmf"/><Relationship Id="rId15" Type="http://schemas.openxmlformats.org/officeDocument/2006/relationships/image" Target="../media/image77.wmf"/><Relationship Id="rId14" Type="http://schemas.openxmlformats.org/officeDocument/2006/relationships/image" Target="../media/image76.wmf"/><Relationship Id="rId13" Type="http://schemas.openxmlformats.org/officeDocument/2006/relationships/image" Target="../media/image75.wmf"/><Relationship Id="rId12" Type="http://schemas.openxmlformats.org/officeDocument/2006/relationships/image" Target="../media/image74.wmf"/><Relationship Id="rId11" Type="http://schemas.openxmlformats.org/officeDocument/2006/relationships/image" Target="../media/image73.wmf"/><Relationship Id="rId10" Type="http://schemas.openxmlformats.org/officeDocument/2006/relationships/image" Target="../media/image57.wmf"/><Relationship Id="rId1" Type="http://schemas.openxmlformats.org/officeDocument/2006/relationships/image" Target="../media/image7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88.wmf"/><Relationship Id="rId8" Type="http://schemas.openxmlformats.org/officeDocument/2006/relationships/image" Target="../media/image87.wmf"/><Relationship Id="rId7" Type="http://schemas.openxmlformats.org/officeDocument/2006/relationships/image" Target="../media/image86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Relationship Id="rId3" Type="http://schemas.openxmlformats.org/officeDocument/2006/relationships/image" Target="../media/image82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14.vml.rels><?xml version="1.0" encoding="UTF-8" standalone="yes"?>
<Relationships xmlns="http://schemas.openxmlformats.org/package/2006/relationships"><Relationship Id="rId7" Type="http://schemas.openxmlformats.org/officeDocument/2006/relationships/image" Target="../media/image88.w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82.wmf"/><Relationship Id="rId8" Type="http://schemas.openxmlformats.org/officeDocument/2006/relationships/image" Target="../media/image95.wmf"/><Relationship Id="rId7" Type="http://schemas.openxmlformats.org/officeDocument/2006/relationships/image" Target="../media/image94.wmf"/><Relationship Id="rId6" Type="http://schemas.openxmlformats.org/officeDocument/2006/relationships/image" Target="../media/image93.wmf"/><Relationship Id="rId5" Type="http://schemas.openxmlformats.org/officeDocument/2006/relationships/image" Target="../media/image85.wmf"/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9" Type="http://schemas.openxmlformats.org/officeDocument/2006/relationships/image" Target="../media/image100.wmf"/><Relationship Id="rId18" Type="http://schemas.openxmlformats.org/officeDocument/2006/relationships/image" Target="../media/image99.wmf"/><Relationship Id="rId17" Type="http://schemas.openxmlformats.org/officeDocument/2006/relationships/image" Target="../media/image98.wmf"/><Relationship Id="rId16" Type="http://schemas.openxmlformats.org/officeDocument/2006/relationships/image" Target="../media/image97.wmf"/><Relationship Id="rId15" Type="http://schemas.openxmlformats.org/officeDocument/2006/relationships/image" Target="../media/image96.wmf"/><Relationship Id="rId14" Type="http://schemas.openxmlformats.org/officeDocument/2006/relationships/image" Target="../media/image88.wmf"/><Relationship Id="rId13" Type="http://schemas.openxmlformats.org/officeDocument/2006/relationships/image" Target="../media/image87.wmf"/><Relationship Id="rId12" Type="http://schemas.openxmlformats.org/officeDocument/2006/relationships/image" Target="../media/image86.wmf"/><Relationship Id="rId11" Type="http://schemas.openxmlformats.org/officeDocument/2006/relationships/image" Target="../media/image84.wmf"/><Relationship Id="rId10" Type="http://schemas.openxmlformats.org/officeDocument/2006/relationships/image" Target="../media/image83.wmf"/><Relationship Id="rId1" Type="http://schemas.openxmlformats.org/officeDocument/2006/relationships/image" Target="../media/image89.w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wmf"/><Relationship Id="rId8" Type="http://schemas.openxmlformats.org/officeDocument/2006/relationships/image" Target="../media/image104.wmf"/><Relationship Id="rId7" Type="http://schemas.openxmlformats.org/officeDocument/2006/relationships/image" Target="../media/image85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3" Type="http://schemas.openxmlformats.org/officeDocument/2006/relationships/image" Target="../media/image103.wmf"/><Relationship Id="rId26" Type="http://schemas.openxmlformats.org/officeDocument/2006/relationships/image" Target="../media/image117.wmf"/><Relationship Id="rId25" Type="http://schemas.openxmlformats.org/officeDocument/2006/relationships/image" Target="../media/image48.wmf"/><Relationship Id="rId24" Type="http://schemas.openxmlformats.org/officeDocument/2006/relationships/image" Target="../media/image116.wmf"/><Relationship Id="rId23" Type="http://schemas.openxmlformats.org/officeDocument/2006/relationships/image" Target="../media/image115.wmf"/><Relationship Id="rId22" Type="http://schemas.openxmlformats.org/officeDocument/2006/relationships/image" Target="../media/image91.wmf"/><Relationship Id="rId21" Type="http://schemas.openxmlformats.org/officeDocument/2006/relationships/image" Target="../media/image114.wmf"/><Relationship Id="rId20" Type="http://schemas.openxmlformats.org/officeDocument/2006/relationships/image" Target="../media/image98.wmf"/><Relationship Id="rId2" Type="http://schemas.openxmlformats.org/officeDocument/2006/relationships/image" Target="../media/image102.wmf"/><Relationship Id="rId19" Type="http://schemas.openxmlformats.org/officeDocument/2006/relationships/image" Target="../media/image97.wmf"/><Relationship Id="rId18" Type="http://schemas.openxmlformats.org/officeDocument/2006/relationships/image" Target="../media/image113.wmf"/><Relationship Id="rId17" Type="http://schemas.openxmlformats.org/officeDocument/2006/relationships/image" Target="../media/image112.wmf"/><Relationship Id="rId16" Type="http://schemas.openxmlformats.org/officeDocument/2006/relationships/image" Target="../media/image111.wmf"/><Relationship Id="rId15" Type="http://schemas.openxmlformats.org/officeDocument/2006/relationships/image" Target="../media/image110.wmf"/><Relationship Id="rId14" Type="http://schemas.openxmlformats.org/officeDocument/2006/relationships/image" Target="../media/image109.wmf"/><Relationship Id="rId13" Type="http://schemas.openxmlformats.org/officeDocument/2006/relationships/image" Target="../media/image88.wmf"/><Relationship Id="rId12" Type="http://schemas.openxmlformats.org/officeDocument/2006/relationships/image" Target="../media/image108.wmf"/><Relationship Id="rId11" Type="http://schemas.openxmlformats.org/officeDocument/2006/relationships/image" Target="../media/image107.wmf"/><Relationship Id="rId10" Type="http://schemas.openxmlformats.org/officeDocument/2006/relationships/image" Target="../media/image106.wmf"/><Relationship Id="rId1" Type="http://schemas.openxmlformats.org/officeDocument/2006/relationships/image" Target="../media/image101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wmf"/><Relationship Id="rId8" Type="http://schemas.openxmlformats.org/officeDocument/2006/relationships/image" Target="../media/image124.wmf"/><Relationship Id="rId7" Type="http://schemas.openxmlformats.org/officeDocument/2006/relationships/image" Target="../media/image123.wmf"/><Relationship Id="rId6" Type="http://schemas.openxmlformats.org/officeDocument/2006/relationships/image" Target="../media/image122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3" Type="http://schemas.openxmlformats.org/officeDocument/2006/relationships/image" Target="../media/image118.wmf"/><Relationship Id="rId2" Type="http://schemas.openxmlformats.org/officeDocument/2006/relationships/image" Target="../media/image121.wmf"/><Relationship Id="rId14" Type="http://schemas.openxmlformats.org/officeDocument/2006/relationships/image" Target="../media/image129.wmf"/><Relationship Id="rId13" Type="http://schemas.openxmlformats.org/officeDocument/2006/relationships/image" Target="../media/image128.wmf"/><Relationship Id="rId12" Type="http://schemas.openxmlformats.org/officeDocument/2006/relationships/image" Target="../media/image91.wmf"/><Relationship Id="rId11" Type="http://schemas.openxmlformats.org/officeDocument/2006/relationships/image" Target="../media/image127.wmf"/><Relationship Id="rId10" Type="http://schemas.openxmlformats.org/officeDocument/2006/relationships/image" Target="../media/image126.wmf"/><Relationship Id="rId1" Type="http://schemas.openxmlformats.org/officeDocument/2006/relationships/image" Target="../media/image85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wmf"/><Relationship Id="rId8" Type="http://schemas.openxmlformats.org/officeDocument/2006/relationships/image" Target="../media/image136.wmf"/><Relationship Id="rId7" Type="http://schemas.openxmlformats.org/officeDocument/2006/relationships/image" Target="../media/image135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Relationship Id="rId3" Type="http://schemas.openxmlformats.org/officeDocument/2006/relationships/image" Target="../media/image131.wmf"/><Relationship Id="rId21" Type="http://schemas.openxmlformats.org/officeDocument/2006/relationships/image" Target="../media/image48.wmf"/><Relationship Id="rId20" Type="http://schemas.openxmlformats.org/officeDocument/2006/relationships/image" Target="../media/image129.wmf"/><Relationship Id="rId2" Type="http://schemas.openxmlformats.org/officeDocument/2006/relationships/image" Target="../media/image118.wmf"/><Relationship Id="rId19" Type="http://schemas.openxmlformats.org/officeDocument/2006/relationships/image" Target="../media/image145.wmf"/><Relationship Id="rId18" Type="http://schemas.openxmlformats.org/officeDocument/2006/relationships/image" Target="../media/image124.wmf"/><Relationship Id="rId17" Type="http://schemas.openxmlformats.org/officeDocument/2006/relationships/image" Target="../media/image144.wmf"/><Relationship Id="rId16" Type="http://schemas.openxmlformats.org/officeDocument/2006/relationships/image" Target="../media/image91.wmf"/><Relationship Id="rId15" Type="http://schemas.openxmlformats.org/officeDocument/2006/relationships/image" Target="../media/image143.wmf"/><Relationship Id="rId14" Type="http://schemas.openxmlformats.org/officeDocument/2006/relationships/image" Target="../media/image142.wmf"/><Relationship Id="rId13" Type="http://schemas.openxmlformats.org/officeDocument/2006/relationships/image" Target="../media/image141.wmf"/><Relationship Id="rId12" Type="http://schemas.openxmlformats.org/officeDocument/2006/relationships/image" Target="../media/image140.wmf"/><Relationship Id="rId11" Type="http://schemas.openxmlformats.org/officeDocument/2006/relationships/image" Target="../media/image139.wmf"/><Relationship Id="rId10" Type="http://schemas.openxmlformats.org/officeDocument/2006/relationships/image" Target="../media/image138.wmf"/><Relationship Id="rId1" Type="http://schemas.openxmlformats.org/officeDocument/2006/relationships/image" Target="../media/image13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91.wmf"/><Relationship Id="rId8" Type="http://schemas.openxmlformats.org/officeDocument/2006/relationships/image" Target="../media/image157.wmf"/><Relationship Id="rId7" Type="http://schemas.openxmlformats.org/officeDocument/2006/relationships/image" Target="../media/image156.wmf"/><Relationship Id="rId6" Type="http://schemas.openxmlformats.org/officeDocument/2006/relationships/image" Target="../media/image155.wmf"/><Relationship Id="rId5" Type="http://schemas.openxmlformats.org/officeDocument/2006/relationships/image" Target="../media/image150.wmf"/><Relationship Id="rId4" Type="http://schemas.openxmlformats.org/officeDocument/2006/relationships/image" Target="../media/image149.wmf"/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2" Type="http://schemas.openxmlformats.org/officeDocument/2006/relationships/image" Target="../media/image160.wmf"/><Relationship Id="rId11" Type="http://schemas.openxmlformats.org/officeDocument/2006/relationships/image" Target="../media/image159.wmf"/><Relationship Id="rId10" Type="http://schemas.openxmlformats.org/officeDocument/2006/relationships/image" Target="../media/image158.wmf"/><Relationship Id="rId1" Type="http://schemas.openxmlformats.org/officeDocument/2006/relationships/image" Target="../media/image14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wmf"/><Relationship Id="rId8" Type="http://schemas.openxmlformats.org/officeDocument/2006/relationships/image" Target="../media/image190.wmf"/><Relationship Id="rId7" Type="http://schemas.openxmlformats.org/officeDocument/2006/relationships/image" Target="../media/image189.wmf"/><Relationship Id="rId6" Type="http://schemas.openxmlformats.org/officeDocument/2006/relationships/image" Target="../media/image188.w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7" Type="http://schemas.openxmlformats.org/officeDocument/2006/relationships/image" Target="../media/image48.wmf"/><Relationship Id="rId16" Type="http://schemas.openxmlformats.org/officeDocument/2006/relationships/image" Target="../media/image198.wmf"/><Relationship Id="rId15" Type="http://schemas.openxmlformats.org/officeDocument/2006/relationships/image" Target="../media/image197.wmf"/><Relationship Id="rId14" Type="http://schemas.openxmlformats.org/officeDocument/2006/relationships/image" Target="../media/image196.wmf"/><Relationship Id="rId13" Type="http://schemas.openxmlformats.org/officeDocument/2006/relationships/image" Target="../media/image195.wmf"/><Relationship Id="rId12" Type="http://schemas.openxmlformats.org/officeDocument/2006/relationships/image" Target="../media/image194.wmf"/><Relationship Id="rId11" Type="http://schemas.openxmlformats.org/officeDocument/2006/relationships/image" Target="../media/image193.wmf"/><Relationship Id="rId10" Type="http://schemas.openxmlformats.org/officeDocument/2006/relationships/image" Target="../media/image192.wmf"/><Relationship Id="rId1" Type="http://schemas.openxmlformats.org/officeDocument/2006/relationships/image" Target="../media/image183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2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7.wmf"/><Relationship Id="rId8" Type="http://schemas.openxmlformats.org/officeDocument/2006/relationships/image" Target="../media/image206.wmf"/><Relationship Id="rId7" Type="http://schemas.openxmlformats.org/officeDocument/2006/relationships/image" Target="../media/image205.wmf"/><Relationship Id="rId6" Type="http://schemas.openxmlformats.org/officeDocument/2006/relationships/image" Target="../media/image204.wmf"/><Relationship Id="rId5" Type="http://schemas.openxmlformats.org/officeDocument/2006/relationships/image" Target="../media/image203.wmf"/><Relationship Id="rId4" Type="http://schemas.openxmlformats.org/officeDocument/2006/relationships/image" Target="../media/image202.wmf"/><Relationship Id="rId3" Type="http://schemas.openxmlformats.org/officeDocument/2006/relationships/image" Target="../media/image201.wmf"/><Relationship Id="rId2" Type="http://schemas.openxmlformats.org/officeDocument/2006/relationships/image" Target="../media/image200.wmf"/><Relationship Id="rId13" Type="http://schemas.openxmlformats.org/officeDocument/2006/relationships/image" Target="../media/image211.wmf"/><Relationship Id="rId12" Type="http://schemas.openxmlformats.org/officeDocument/2006/relationships/image" Target="../media/image210.wmf"/><Relationship Id="rId11" Type="http://schemas.openxmlformats.org/officeDocument/2006/relationships/image" Target="../media/image209.wmf"/><Relationship Id="rId10" Type="http://schemas.openxmlformats.org/officeDocument/2006/relationships/image" Target="../media/image208.wmf"/><Relationship Id="rId1" Type="http://schemas.openxmlformats.org/officeDocument/2006/relationships/image" Target="../media/image199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3.wmf"/><Relationship Id="rId8" Type="http://schemas.openxmlformats.org/officeDocument/2006/relationships/image" Target="../media/image208.wmf"/><Relationship Id="rId7" Type="http://schemas.openxmlformats.org/officeDocument/2006/relationships/image" Target="../media/image204.wmf"/><Relationship Id="rId6" Type="http://schemas.openxmlformats.org/officeDocument/2006/relationships/image" Target="../media/image212.wmf"/><Relationship Id="rId5" Type="http://schemas.openxmlformats.org/officeDocument/2006/relationships/image" Target="../media/image203.wmf"/><Relationship Id="rId4" Type="http://schemas.openxmlformats.org/officeDocument/2006/relationships/image" Target="../media/image202.wmf"/><Relationship Id="rId3" Type="http://schemas.openxmlformats.org/officeDocument/2006/relationships/image" Target="../media/image201.wmf"/><Relationship Id="rId2" Type="http://schemas.openxmlformats.org/officeDocument/2006/relationships/image" Target="../media/image200.wmf"/><Relationship Id="rId12" Type="http://schemas.openxmlformats.org/officeDocument/2006/relationships/image" Target="../media/image216.wmf"/><Relationship Id="rId11" Type="http://schemas.openxmlformats.org/officeDocument/2006/relationships/image" Target="../media/image215.wmf"/><Relationship Id="rId10" Type="http://schemas.openxmlformats.org/officeDocument/2006/relationships/image" Target="../media/image214.wmf"/><Relationship Id="rId1" Type="http://schemas.openxmlformats.org/officeDocument/2006/relationships/image" Target="../media/image199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0.wmf"/><Relationship Id="rId8" Type="http://schemas.openxmlformats.org/officeDocument/2006/relationships/image" Target="../media/image219.wmf"/><Relationship Id="rId7" Type="http://schemas.openxmlformats.org/officeDocument/2006/relationships/image" Target="../media/image218.wmf"/><Relationship Id="rId6" Type="http://schemas.openxmlformats.org/officeDocument/2006/relationships/image" Target="../media/image208.wmf"/><Relationship Id="rId5" Type="http://schemas.openxmlformats.org/officeDocument/2006/relationships/image" Target="../media/image204.wmf"/><Relationship Id="rId4" Type="http://schemas.openxmlformats.org/officeDocument/2006/relationships/image" Target="../media/image203.wmf"/><Relationship Id="rId3" Type="http://schemas.openxmlformats.org/officeDocument/2006/relationships/image" Target="../media/image217.wmf"/><Relationship Id="rId2" Type="http://schemas.openxmlformats.org/officeDocument/2006/relationships/image" Target="../media/image201.wmf"/><Relationship Id="rId11" Type="http://schemas.openxmlformats.org/officeDocument/2006/relationships/image" Target="../media/image222.wmf"/><Relationship Id="rId10" Type="http://schemas.openxmlformats.org/officeDocument/2006/relationships/image" Target="../media/image221.wmf"/><Relationship Id="rId1" Type="http://schemas.openxmlformats.org/officeDocument/2006/relationships/image" Target="../media/image20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6.wmf"/><Relationship Id="rId8" Type="http://schemas.openxmlformats.org/officeDocument/2006/relationships/image" Target="../media/image204.wmf"/><Relationship Id="rId7" Type="http://schemas.openxmlformats.org/officeDocument/2006/relationships/image" Target="../media/image203.wmf"/><Relationship Id="rId6" Type="http://schemas.openxmlformats.org/officeDocument/2006/relationships/image" Target="../media/image217.wmf"/><Relationship Id="rId5" Type="http://schemas.openxmlformats.org/officeDocument/2006/relationships/image" Target="../media/image225.wmf"/><Relationship Id="rId4" Type="http://schemas.openxmlformats.org/officeDocument/2006/relationships/image" Target="../media/image200.wmf"/><Relationship Id="rId3" Type="http://schemas.openxmlformats.org/officeDocument/2006/relationships/image" Target="../media/image224.wmf"/><Relationship Id="rId2" Type="http://schemas.openxmlformats.org/officeDocument/2006/relationships/image" Target="../media/image223.wmf"/><Relationship Id="rId18" Type="http://schemas.openxmlformats.org/officeDocument/2006/relationships/image" Target="../media/image233.wmf"/><Relationship Id="rId17" Type="http://schemas.openxmlformats.org/officeDocument/2006/relationships/image" Target="../media/image218.wmf"/><Relationship Id="rId16" Type="http://schemas.openxmlformats.org/officeDocument/2006/relationships/image" Target="../media/image232.wmf"/><Relationship Id="rId15" Type="http://schemas.openxmlformats.org/officeDocument/2006/relationships/image" Target="../media/image231.wmf"/><Relationship Id="rId14" Type="http://schemas.openxmlformats.org/officeDocument/2006/relationships/image" Target="../media/image230.wmf"/><Relationship Id="rId13" Type="http://schemas.openxmlformats.org/officeDocument/2006/relationships/image" Target="../media/image229.wmf"/><Relationship Id="rId12" Type="http://schemas.openxmlformats.org/officeDocument/2006/relationships/image" Target="../media/image228.wmf"/><Relationship Id="rId11" Type="http://schemas.openxmlformats.org/officeDocument/2006/relationships/image" Target="../media/image199.wmf"/><Relationship Id="rId10" Type="http://schemas.openxmlformats.org/officeDocument/2006/relationships/image" Target="../media/image227.wmf"/><Relationship Id="rId1" Type="http://schemas.openxmlformats.org/officeDocument/2006/relationships/image" Target="../media/image208.w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9.wmf"/><Relationship Id="rId8" Type="http://schemas.openxmlformats.org/officeDocument/2006/relationships/image" Target="../media/image238.wmf"/><Relationship Id="rId7" Type="http://schemas.openxmlformats.org/officeDocument/2006/relationships/image" Target="../media/image237.wmf"/><Relationship Id="rId6" Type="http://schemas.openxmlformats.org/officeDocument/2006/relationships/image" Target="../media/image236.wmf"/><Relationship Id="rId5" Type="http://schemas.openxmlformats.org/officeDocument/2006/relationships/image" Target="../media/image235.wmf"/><Relationship Id="rId4" Type="http://schemas.openxmlformats.org/officeDocument/2006/relationships/image" Target="../media/image234.wmf"/><Relationship Id="rId3" Type="http://schemas.openxmlformats.org/officeDocument/2006/relationships/image" Target="../media/image203.wmf"/><Relationship Id="rId2" Type="http://schemas.openxmlformats.org/officeDocument/2006/relationships/image" Target="../media/image217.wmf"/><Relationship Id="rId11" Type="http://schemas.openxmlformats.org/officeDocument/2006/relationships/image" Target="../media/image48.wmf"/><Relationship Id="rId10" Type="http://schemas.openxmlformats.org/officeDocument/2006/relationships/image" Target="../media/image240.wmf"/><Relationship Id="rId1" Type="http://schemas.openxmlformats.org/officeDocument/2006/relationships/image" Target="../media/image200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3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9.wmf"/><Relationship Id="rId8" Type="http://schemas.openxmlformats.org/officeDocument/2006/relationships/image" Target="../media/image248.wmf"/><Relationship Id="rId7" Type="http://schemas.openxmlformats.org/officeDocument/2006/relationships/image" Target="../media/image247.wmf"/><Relationship Id="rId6" Type="http://schemas.openxmlformats.org/officeDocument/2006/relationships/image" Target="../media/image246.wmf"/><Relationship Id="rId5" Type="http://schemas.openxmlformats.org/officeDocument/2006/relationships/image" Target="../media/image245.wmf"/><Relationship Id="rId4" Type="http://schemas.openxmlformats.org/officeDocument/2006/relationships/image" Target="../media/image244.wmf"/><Relationship Id="rId3" Type="http://schemas.openxmlformats.org/officeDocument/2006/relationships/image" Target="../media/image243.wmf"/><Relationship Id="rId21" Type="http://schemas.openxmlformats.org/officeDocument/2006/relationships/image" Target="../media/image48.wmf"/><Relationship Id="rId20" Type="http://schemas.openxmlformats.org/officeDocument/2006/relationships/image" Target="../media/image260.wmf"/><Relationship Id="rId2" Type="http://schemas.openxmlformats.org/officeDocument/2006/relationships/image" Target="../media/image242.wmf"/><Relationship Id="rId19" Type="http://schemas.openxmlformats.org/officeDocument/2006/relationships/image" Target="../media/image259.wmf"/><Relationship Id="rId18" Type="http://schemas.openxmlformats.org/officeDocument/2006/relationships/image" Target="../media/image258.wmf"/><Relationship Id="rId17" Type="http://schemas.openxmlformats.org/officeDocument/2006/relationships/image" Target="../media/image257.wmf"/><Relationship Id="rId16" Type="http://schemas.openxmlformats.org/officeDocument/2006/relationships/image" Target="../media/image256.wmf"/><Relationship Id="rId15" Type="http://schemas.openxmlformats.org/officeDocument/2006/relationships/image" Target="../media/image255.wmf"/><Relationship Id="rId14" Type="http://schemas.openxmlformats.org/officeDocument/2006/relationships/image" Target="../media/image254.wmf"/><Relationship Id="rId13" Type="http://schemas.openxmlformats.org/officeDocument/2006/relationships/image" Target="../media/image253.wmf"/><Relationship Id="rId12" Type="http://schemas.openxmlformats.org/officeDocument/2006/relationships/image" Target="../media/image252.wmf"/><Relationship Id="rId11" Type="http://schemas.openxmlformats.org/officeDocument/2006/relationships/image" Target="../media/image251.wmf"/><Relationship Id="rId10" Type="http://schemas.openxmlformats.org/officeDocument/2006/relationships/image" Target="../media/image250.wmf"/><Relationship Id="rId1" Type="http://schemas.openxmlformats.org/officeDocument/2006/relationships/image" Target="../media/image241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200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3.wmf"/><Relationship Id="rId1" Type="http://schemas.openxmlformats.org/officeDocument/2006/relationships/image" Target="../media/image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wmf"/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3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4.wmf"/><Relationship Id="rId8" Type="http://schemas.openxmlformats.org/officeDocument/2006/relationships/image" Target="../media/image273.wmf"/><Relationship Id="rId7" Type="http://schemas.openxmlformats.org/officeDocument/2006/relationships/image" Target="../media/image272.wmf"/><Relationship Id="rId6" Type="http://schemas.openxmlformats.org/officeDocument/2006/relationships/image" Target="../media/image271.wmf"/><Relationship Id="rId5" Type="http://schemas.openxmlformats.org/officeDocument/2006/relationships/image" Target="../media/image270.wmf"/><Relationship Id="rId4" Type="http://schemas.openxmlformats.org/officeDocument/2006/relationships/image" Target="../media/image269.wmf"/><Relationship Id="rId3" Type="http://schemas.openxmlformats.org/officeDocument/2006/relationships/image" Target="../media/image266.wmf"/><Relationship Id="rId2" Type="http://schemas.openxmlformats.org/officeDocument/2006/relationships/image" Target="../media/image265.wmf"/><Relationship Id="rId11" Type="http://schemas.openxmlformats.org/officeDocument/2006/relationships/image" Target="../media/image276.wmf"/><Relationship Id="rId10" Type="http://schemas.openxmlformats.org/officeDocument/2006/relationships/image" Target="../media/image275.wmf"/><Relationship Id="rId1" Type="http://schemas.openxmlformats.org/officeDocument/2006/relationships/image" Target="../media/image264.wmf"/></Relationships>
</file>

<file path=ppt/drawings/_rels/vmlDrawing39.vml.rels><?xml version="1.0" encoding="UTF-8" standalone="yes"?>
<Relationships xmlns="http://schemas.openxmlformats.org/package/2006/relationships"><Relationship Id="rId6" Type="http://schemas.openxmlformats.org/officeDocument/2006/relationships/image" Target="../media/image48.wmf"/><Relationship Id="rId5" Type="http://schemas.openxmlformats.org/officeDocument/2006/relationships/image" Target="../media/image41.wmf"/><Relationship Id="rId4" Type="http://schemas.openxmlformats.org/officeDocument/2006/relationships/image" Target="../media/image280.wmf"/><Relationship Id="rId3" Type="http://schemas.openxmlformats.org/officeDocument/2006/relationships/image" Target="../media/image279.wmf"/><Relationship Id="rId2" Type="http://schemas.openxmlformats.org/officeDocument/2006/relationships/image" Target="../media/image278.wmf"/><Relationship Id="rId1" Type="http://schemas.openxmlformats.org/officeDocument/2006/relationships/image" Target="../media/image277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0" Type="http://schemas.openxmlformats.org/officeDocument/2006/relationships/image" Target="../media/image20.wmf"/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2DC67-57F5-4127-B6CD-50B487955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2FDD9-031E-41DA-B7BD-3361ABB75D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hape 135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71" name="Shape 136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zh-CN"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20675" rtl="0" eaLnBrk="0" fontAlgn="base" hangingPunct="0">
      <a:lnSpc>
        <a:spcPct val="118000"/>
      </a:lnSpc>
      <a:spcBef>
        <a:spcPct val="30000"/>
      </a:spcBef>
      <a:spcAft>
        <a:spcPct val="0"/>
      </a:spcAft>
      <a:defRPr sz="15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320675" rtl="0" eaLnBrk="0" fontAlgn="base" hangingPunct="0">
      <a:lnSpc>
        <a:spcPct val="118000"/>
      </a:lnSpc>
      <a:spcBef>
        <a:spcPct val="30000"/>
      </a:spcBef>
      <a:spcAft>
        <a:spcPct val="0"/>
      </a:spcAft>
      <a:defRPr sz="15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320675" rtl="0" eaLnBrk="0" fontAlgn="base" hangingPunct="0">
      <a:lnSpc>
        <a:spcPct val="118000"/>
      </a:lnSpc>
      <a:spcBef>
        <a:spcPct val="30000"/>
      </a:spcBef>
      <a:spcAft>
        <a:spcPct val="0"/>
      </a:spcAft>
      <a:defRPr sz="15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320675" rtl="0" eaLnBrk="0" fontAlgn="base" hangingPunct="0">
      <a:lnSpc>
        <a:spcPct val="118000"/>
      </a:lnSpc>
      <a:spcBef>
        <a:spcPct val="30000"/>
      </a:spcBef>
      <a:spcAft>
        <a:spcPct val="0"/>
      </a:spcAft>
      <a:defRPr sz="15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320675" rtl="0" eaLnBrk="0" fontAlgn="base" hangingPunct="0">
      <a:lnSpc>
        <a:spcPct val="118000"/>
      </a:lnSpc>
      <a:spcBef>
        <a:spcPct val="30000"/>
      </a:spcBef>
      <a:spcAft>
        <a:spcPct val="0"/>
      </a:spcAft>
      <a:defRPr sz="15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803910" defTabSz="321310" latinLnBrk="0">
      <a:lnSpc>
        <a:spcPct val="118000"/>
      </a:lnSpc>
      <a:defRPr sz="1545">
        <a:latin typeface="Helvetica Neue"/>
        <a:ea typeface="Helvetica Neue"/>
        <a:cs typeface="Helvetica Neue"/>
        <a:sym typeface="Helvetica Neue"/>
      </a:defRPr>
    </a:lvl6pPr>
    <a:lvl7pPr indent="964565" defTabSz="321310" latinLnBrk="0">
      <a:lnSpc>
        <a:spcPct val="118000"/>
      </a:lnSpc>
      <a:defRPr sz="1545">
        <a:latin typeface="Helvetica Neue"/>
        <a:ea typeface="Helvetica Neue"/>
        <a:cs typeface="Helvetica Neue"/>
        <a:sym typeface="Helvetica Neue"/>
      </a:defRPr>
    </a:lvl7pPr>
    <a:lvl8pPr indent="1125220" defTabSz="321310" latinLnBrk="0">
      <a:lnSpc>
        <a:spcPct val="118000"/>
      </a:lnSpc>
      <a:defRPr sz="1545">
        <a:latin typeface="Helvetica Neue"/>
        <a:ea typeface="Helvetica Neue"/>
        <a:cs typeface="Helvetica Neue"/>
        <a:sym typeface="Helvetica Neue"/>
      </a:defRPr>
    </a:lvl8pPr>
    <a:lvl9pPr indent="1285875" defTabSz="321310" latinLnBrk="0">
      <a:lnSpc>
        <a:spcPct val="118000"/>
      </a:lnSpc>
      <a:defRPr sz="1545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3250" name="文本占位符 19458"/>
          <p:cNvSpPr>
            <a:spLocks noGrp="1" noRot="1"/>
          </p:cNvSpPr>
          <p:nvPr>
            <p:ph type="body"/>
          </p:nvPr>
        </p:nvSpPr>
        <p:spPr>
          <a:xfrm>
            <a:off x="685800" y="4343400"/>
            <a:ext cx="5486400" cy="4114800"/>
          </a:xfrm>
        </p:spPr>
        <p:txBody>
          <a:bodyPr wrap="square" lIns="91440" tIns="45720" rIns="91440" bIns="45720" anchor="t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3251" name="灯片编号占位符 1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</a:fld>
            <a:endParaRPr lang="en-US" altLang="en-US" sz="12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1945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632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1945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632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1945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632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1945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632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1945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632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1945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632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1945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632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1945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632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1945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632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9457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1945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indent="0"/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5632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en-US" sz="1200" u="none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</a:fld>
            <a:endParaRPr lang="en-US" altLang="en-US" sz="1200" u="none" baseline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3142118"/>
            <a:ext cx="9144000" cy="1489761"/>
            <a:chOff x="0" y="3429000"/>
            <a:chExt cx="9144000" cy="1489761"/>
          </a:xfrm>
        </p:grpSpPr>
        <p:sp>
          <p:nvSpPr>
            <p:cNvPr id="3" name="矩形"/>
            <p:cNvSpPr/>
            <p:nvPr/>
          </p:nvSpPr>
          <p:spPr>
            <a:xfrm>
              <a:off x="0" y="3429000"/>
              <a:ext cx="9144000" cy="1489761"/>
            </a:xfrm>
            <a:prstGeom prst="rect">
              <a:avLst/>
            </a:prstGeom>
            <a:solidFill>
              <a:srgbClr val="330F13">
                <a:alpha val="89803"/>
              </a:srgbClr>
            </a:solidFill>
            <a:ln w="12700">
              <a:miter lim="400000"/>
            </a:ln>
          </p:spPr>
          <p:txBody>
            <a:bodyPr lIns="34289" tIns="34289" rIns="34289" bIns="34289" anchor="ctr"/>
            <a:lstStyle>
              <a:lvl1pPr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1pPr>
              <a:lvl2pPr marL="742950" indent="-28575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2pPr>
              <a:lvl3pPr marL="1143000" indent="-22860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3pPr>
              <a:lvl4pPr marL="1600200" indent="-22860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4pPr>
              <a:lvl5pPr marL="2057400" indent="-22860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5pPr>
              <a:lvl6pPr marL="25146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6pPr>
              <a:lvl7pPr marL="29718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7pPr>
              <a:lvl8pPr marL="34290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8pPr>
              <a:lvl9pPr marL="38862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9pPr>
            </a:lstStyle>
            <a:p>
              <a:pPr eaLnBrk="1">
                <a:defRPr/>
              </a:pPr>
              <a:endParaRPr lang="zh-CN" altLang="en-US" sz="16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" name="材料"/>
            <p:cNvSpPr txBox="1"/>
            <p:nvPr/>
          </p:nvSpPr>
          <p:spPr>
            <a:xfrm>
              <a:off x="914685" y="3526074"/>
              <a:ext cx="2555875" cy="1392687"/>
            </a:xfrm>
            <a:prstGeom prst="rect">
              <a:avLst/>
            </a:prstGeom>
            <a:ln w="12700">
              <a:miter lim="400000"/>
            </a:ln>
          </p:spPr>
          <p:txBody>
            <a:bodyPr lIns="34289" tIns="34289" rIns="34289" bIns="34289">
              <a:spAutoFit/>
            </a:bodyPr>
            <a:lstStyle>
              <a:lvl1pPr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1pPr>
              <a:lvl2pPr marL="742950" indent="-28575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2pPr>
              <a:lvl3pPr marL="1143000" indent="-22860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3pPr>
              <a:lvl4pPr marL="1600200" indent="-22860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4pPr>
              <a:lvl5pPr marL="2057400" indent="-22860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5pPr>
              <a:lvl6pPr marL="25146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6pPr>
              <a:lvl7pPr marL="29718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7pPr>
              <a:lvl8pPr marL="34290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8pPr>
              <a:lvl9pPr marL="38862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9pPr>
            </a:lstStyle>
            <a:p>
              <a:pPr algn="l" eaLnBrk="1">
                <a:defRPr/>
              </a:pPr>
              <a:r>
                <a:rPr lang="zh-CN" altLang="en-US" sz="6000" b="1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理论</a:t>
              </a:r>
              <a:endParaRPr lang="zh-CN" altLang="en-US" sz="6000" b="1" dirty="0">
                <a:solidFill>
                  <a:srgbClr val="FFFFFF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l" eaLnBrk="1">
                <a:defRPr/>
              </a:pPr>
              <a:r>
                <a:rPr lang="zh-CN" altLang="en-US" sz="2600" dirty="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                             </a:t>
              </a:r>
              <a:endParaRPr lang="zh-CN" altLang="en-US" sz="26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" name="力学…"/>
            <p:cNvSpPr txBox="1"/>
            <p:nvPr/>
          </p:nvSpPr>
          <p:spPr>
            <a:xfrm>
              <a:off x="2502307" y="3848319"/>
              <a:ext cx="3705225" cy="961800"/>
            </a:xfrm>
            <a:prstGeom prst="rect">
              <a:avLst/>
            </a:prstGeom>
            <a:ln w="12700">
              <a:miter lim="400000"/>
            </a:ln>
          </p:spPr>
          <p:txBody>
            <a:bodyPr lIns="34289" tIns="34289" rIns="34289" bIns="34289">
              <a:spAutoFit/>
            </a:bodyPr>
            <a:lstStyle>
              <a:lvl1pPr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1pPr>
              <a:lvl2pPr marL="742950" indent="-28575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2pPr>
              <a:lvl3pPr marL="1143000" indent="-22860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3pPr>
              <a:lvl4pPr marL="1600200" indent="-22860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4pPr>
              <a:lvl5pPr marL="2057400" indent="-228600" algn="ctr" defTabSz="912495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5pPr>
              <a:lvl6pPr marL="25146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6pPr>
              <a:lvl7pPr marL="29718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7pPr>
              <a:lvl8pPr marL="34290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8pPr>
              <a:lvl9pPr marL="3886200" indent="-228600" algn="ctr" defTabSz="912495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9pPr>
            </a:lstStyle>
            <a:p>
              <a:pPr algn="l" eaLnBrk="1">
                <a:defRPr/>
              </a:pPr>
              <a:r>
                <a:rPr lang="zh-CN" altLang="en-US" sz="4000" b="1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rPr>
                <a:t>力学</a:t>
              </a:r>
              <a:endParaRPr lang="zh-CN" altLang="en-US" sz="4000" b="1" dirty="0">
                <a:solidFill>
                  <a:srgbClr val="FFFFFF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l" eaLnBrk="1">
                <a:defRPr/>
              </a:pPr>
              <a:r>
                <a:rPr lang="en-US" altLang="zh-CN" sz="1800" b="1" dirty="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Theoretical Mechanics</a:t>
              </a:r>
              <a:endParaRPr lang="en-US" altLang="zh-CN" sz="1800" b="1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6" name="幻灯片编号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69FB0-D61C-4588-8EA2-0AEDC9A27DA5}" type="slidenum">
              <a:rPr lang="en-US" altLang="zh-CN"/>
            </a:fld>
            <a:endParaRPr lang="zh-CN" altLang="en-US"/>
          </a:p>
        </p:txBody>
      </p:sp>
      <p:pic>
        <p:nvPicPr>
          <p:cNvPr id="3078" name="Picture 6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142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项目符号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成组"/>
          <p:cNvGrpSpPr/>
          <p:nvPr/>
        </p:nvGrpSpPr>
        <p:grpSpPr bwMode="auto">
          <a:xfrm>
            <a:off x="0" y="72179"/>
            <a:ext cx="9164638" cy="1214437"/>
            <a:chOff x="-1" y="41713"/>
            <a:chExt cx="13034021" cy="1728000"/>
          </a:xfrm>
        </p:grpSpPr>
        <p:sp>
          <p:nvSpPr>
            <p:cNvPr id="4" name="线条"/>
            <p:cNvSpPr/>
            <p:nvPr/>
          </p:nvSpPr>
          <p:spPr>
            <a:xfrm>
              <a:off x="-1" y="1170071"/>
              <a:ext cx="13034021" cy="0"/>
            </a:xfrm>
            <a:prstGeom prst="line">
              <a:avLst/>
            </a:prstGeom>
            <a:noFill/>
            <a:ln w="127000" cap="flat">
              <a:solidFill>
                <a:srgbClr val="7A5F53"/>
              </a:solidFill>
              <a:prstDash val="solid"/>
              <a:miter lim="800000"/>
            </a:ln>
            <a:effectLst/>
          </p:spPr>
          <p:txBody>
            <a:bodyPr lIns="45718" tIns="45718" rIns="45718" bIns="45718"/>
            <a:lstStyle/>
            <a:p>
              <a:pPr defTabSz="642620" eaLnBrk="1" fontAlgn="auto">
                <a:spcBef>
                  <a:spcPts val="0"/>
                </a:spcBef>
                <a:spcAft>
                  <a:spcPts val="0"/>
                </a:spcAft>
                <a:defRPr sz="18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1265" kern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10399542" y="41713"/>
              <a:ext cx="1729440" cy="1728000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7A5F53"/>
              </a:solidFill>
              <a:prstDash val="solid"/>
              <a:miter lim="800000"/>
            </a:ln>
            <a:effectLst/>
          </p:spPr>
          <p:txBody>
            <a:bodyPr lIns="45718" tIns="45718" rIns="45718" bIns="45718" anchor="ctr"/>
            <a:lstStyle>
              <a:lvl1pPr algn="ctr" defTabSz="641350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1pPr>
              <a:lvl2pPr marL="742950" indent="-285750" algn="ctr" defTabSz="641350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2pPr>
              <a:lvl3pPr marL="1143000" indent="-228600" algn="ctr" defTabSz="641350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3pPr>
              <a:lvl4pPr marL="1600200" indent="-228600" algn="ctr" defTabSz="641350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4pPr>
              <a:lvl5pPr marL="2057400" indent="-228600" algn="ctr" defTabSz="641350" eaLnBrk="0" hangingPunct="0"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5pPr>
              <a:lvl6pPr marL="2514600" indent="-228600" algn="ctr" defTabSz="64135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6pPr>
              <a:lvl7pPr marL="2971800" indent="-228600" algn="ctr" defTabSz="64135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7pPr>
              <a:lvl8pPr marL="3429000" indent="-228600" algn="ctr" defTabSz="64135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8pPr>
              <a:lvl9pPr marL="3886200" indent="-228600" algn="ctr" defTabSz="64135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Helvetica Light"/>
                </a:defRPr>
              </a:lvl9pPr>
            </a:lstStyle>
            <a:p>
              <a:pPr eaLnBrk="1">
                <a:defRPr/>
              </a:pPr>
              <a:endParaRPr lang="zh-CN" altLang="en-US" sz="12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6" name="成组"/>
            <p:cNvGrpSpPr/>
            <p:nvPr/>
          </p:nvGrpSpPr>
          <p:grpSpPr bwMode="auto">
            <a:xfrm>
              <a:off x="10455986" y="98181"/>
              <a:ext cx="1618811" cy="1619578"/>
              <a:chOff x="9845970" y="35255"/>
              <a:chExt cx="1618810" cy="1619577"/>
            </a:xfrm>
          </p:grpSpPr>
          <p:sp>
            <p:nvSpPr>
              <p:cNvPr id="7" name="圆形"/>
              <p:cNvSpPr/>
              <p:nvPr/>
            </p:nvSpPr>
            <p:spPr>
              <a:xfrm>
                <a:off x="9845970" y="35255"/>
                <a:ext cx="1618810" cy="1619577"/>
              </a:xfrm>
              <a:prstGeom prst="ellipse">
                <a:avLst/>
              </a:prstGeom>
              <a:solidFill>
                <a:srgbClr val="330F13">
                  <a:alpha val="8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45718" tIns="45718" rIns="45718" bIns="45718" anchor="ctr"/>
              <a:lstStyle/>
              <a:p>
                <a:pPr algn="ctr" defTabSz="642620" eaLnBrk="1" fontAlgn="auto">
                  <a:spcBef>
                    <a:spcPts val="0"/>
                  </a:spcBef>
                  <a:spcAft>
                    <a:spcPts val="0"/>
                  </a:spcAft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微软雅黑" panose="020B0503020204020204" pitchFamily="34" charset="-122"/>
                  </a:defRPr>
                </a:pPr>
                <a:endParaRPr sz="1970" kern="0">
                  <a:solidFill>
                    <a:srgbClr val="FFFFFF"/>
                  </a:solidFill>
                  <a:latin typeface="+mn-lt"/>
                  <a:ea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" name="材料力学"/>
              <p:cNvSpPr txBox="1"/>
              <p:nvPr/>
            </p:nvSpPr>
            <p:spPr>
              <a:xfrm>
                <a:off x="10083035" y="308575"/>
                <a:ext cx="1144680" cy="10842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45718" tIns="45718" rIns="45718" bIns="45718" anchor="ctr">
                <a:spAutoFit/>
              </a:bodyPr>
              <a:lstStyle>
                <a:lvl1pPr algn="ctr" eaLnBrk="0" hangingPunct="0">
                  <a:defRPr sz="250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Helvetica Light"/>
                  </a:defRPr>
                </a:lvl1pPr>
                <a:lvl2pPr marL="742950" indent="-285750" algn="ctr" eaLnBrk="0" hangingPunct="0">
                  <a:defRPr sz="250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Helvetica Light"/>
                  </a:defRPr>
                </a:lvl2pPr>
                <a:lvl3pPr marL="1143000" indent="-228600" algn="ctr" eaLnBrk="0" hangingPunct="0">
                  <a:defRPr sz="250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Helvetica Light"/>
                  </a:defRPr>
                </a:lvl3pPr>
                <a:lvl4pPr marL="1600200" indent="-228600" algn="ctr" eaLnBrk="0" hangingPunct="0">
                  <a:defRPr sz="250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Helvetica Light"/>
                  </a:defRPr>
                </a:lvl4pPr>
                <a:lvl5pPr marL="2057400" indent="-228600" algn="ctr" eaLnBrk="0" hangingPunct="0">
                  <a:defRPr sz="250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Helvetica Light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Helvetica Light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Helvetica Light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Helvetica Light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Helvetica Light"/>
                  </a:defRPr>
                </a:lvl9pPr>
              </a:lstStyle>
              <a:p>
                <a:pPr defTabSz="914400" eaLnBrk="1">
                  <a:defRPr/>
                </a:pPr>
                <a:r>
                  <a:rPr lang="zh-CN" altLang="en-US" sz="2200" b="1" dirty="0">
                    <a:solidFill>
                      <a:srgbClr val="FFFFFF"/>
                    </a:solidFill>
                    <a:latin typeface="微软雅黑" panose="020B0503020204020204" pitchFamily="34" charset="-122"/>
                    <a:sym typeface="微软雅黑" panose="020B0503020204020204" pitchFamily="34" charset="-122"/>
                  </a:rPr>
                  <a:t>理论力学</a:t>
                </a:r>
                <a:endParaRPr lang="zh-CN" altLang="en-US" sz="2200" b="1" dirty="0">
                  <a:solidFill>
                    <a:srgbClr val="FFFFFF"/>
                  </a:solidFill>
                  <a:latin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96525" y="303954"/>
            <a:ext cx="6653116" cy="4393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rgbClr val="48272B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动力学</a:t>
            </a:r>
            <a:r>
              <a:rPr lang="en-US" altLang="zh-CN" dirty="0"/>
              <a:t>15 </a:t>
            </a:r>
            <a:r>
              <a:rPr lang="zh-CN" altLang="en-US" dirty="0"/>
              <a:t>达朗贝尔原理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10" name="幻灯片编号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1D2CC-5AC2-4825-A641-2708BDC6B3F0}" type="slidenum">
              <a:rPr lang="en-US" altLang="zh-CN"/>
            </a:fld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559398" y="1495313"/>
            <a:ext cx="7874597" cy="1882587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0C95D-4A13-40AC-96E4-603E0F6591AC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89359" y="2873197"/>
            <a:ext cx="7804547" cy="29668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589359" y="1321594"/>
            <a:ext cx="7804547" cy="151804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20">
                <a:solidFill>
                  <a:srgbClr val="48272B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0F777D-E13F-4CEA-BD23-DBFBB7318B10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92969" y="4473773"/>
            <a:ext cx="7358063" cy="4056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77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92969" y="2995910"/>
            <a:ext cx="7358063" cy="4911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SzTx/>
              <a:buNone/>
              <a:defRPr sz="2530"/>
            </a:lvl1pPr>
          </a:lstStyle>
          <a:p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BCA9E-5F3F-4607-8F88-1F8600B1DCD1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r>
              <a:rPr lang="zh-CN" altLang="en-US" noProof="0">
                <a:sym typeface="微软雅黑" panose="020B0503020204020204" pitchFamily="34" charset="-122"/>
              </a:rPr>
              <a:t>单击图标添加图片</a:t>
            </a:r>
            <a:endParaRPr noProof="0">
              <a:sym typeface="微软雅黑" panose="020B0503020204020204" pitchFamily="34" charset="-122"/>
            </a:endParaRP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0606F-5FAA-4FA2-ADF7-92592AECE02A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B02A3B-6CD2-4613-ADE7-7FF426207957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文本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1" cy="994173"/>
          </a:xfrm>
          <a:prstGeom prst="rect">
            <a:avLst/>
          </a:prstGeom>
        </p:spPr>
        <p:txBody>
          <a:bodyPr lIns="48767" tIns="48767" rIns="48767" bIns="48767"/>
          <a:lstStyle>
            <a:lvl1pPr defTabSz="913765">
              <a:lnSpc>
                <a:spcPct val="90000"/>
              </a:lnSpc>
              <a:defRPr sz="436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2226469"/>
            <a:ext cx="7886701" cy="3263504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218440" indent="-21844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575945" indent="-2546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48055" indent="-305435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0365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624965" indent="-339090" defTabSz="913765">
              <a:lnSpc>
                <a:spcPct val="90000"/>
              </a:lnSpc>
              <a:spcBef>
                <a:spcPts val="985"/>
              </a:spcBef>
              <a:buSzPct val="100000"/>
              <a:buFont typeface="Arial" panose="020B0604020202020204"/>
              <a:defRPr sz="26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10"/>
          </p:nvPr>
        </p:nvSpPr>
        <p:spPr>
          <a:xfrm>
            <a:off x="8251825" y="5627688"/>
            <a:ext cx="263525" cy="266700"/>
          </a:xfrm>
        </p:spPr>
        <p:txBody>
          <a:bodyPr lIns="48767" tIns="48767" rIns="48767" bIns="48767" anchor="ctr"/>
          <a:lstStyle>
            <a:lvl1pPr algn="r">
              <a:defRPr sz="1100">
                <a:solidFill>
                  <a:srgbClr val="888888"/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56A67B47-C3FA-459B-AD1A-D3493B63A448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0" y="-1588"/>
            <a:ext cx="9144000" cy="534988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miter lim="400000"/>
          </a:ln>
        </p:spPr>
        <p:txBody>
          <a:bodyPr lIns="32145" tIns="32145" rIns="32145" bIns="32145" anchor="ctr"/>
          <a:lstStyle>
            <a:lvl1pPr algn="ctr" defTabSz="641350" eaLnBrk="0" hangingPunct="0"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1pPr>
            <a:lvl2pPr marL="742950" indent="-285750" algn="ctr" defTabSz="641350" eaLnBrk="0" hangingPunct="0"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2pPr>
            <a:lvl3pPr marL="1143000" indent="-228600" algn="ctr" defTabSz="641350" eaLnBrk="0" hangingPunct="0"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3pPr>
            <a:lvl4pPr marL="1600200" indent="-228600" algn="ctr" defTabSz="641350" eaLnBrk="0" hangingPunct="0"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4pPr>
            <a:lvl5pPr marL="2057400" indent="-228600" algn="ctr" defTabSz="641350" eaLnBrk="0" hangingPunct="0"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5pPr>
            <a:lvl6pPr marL="2514600" indent="-228600" algn="ctr" defTabSz="64135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6pPr>
            <a:lvl7pPr marL="2971800" indent="-228600" algn="ctr" defTabSz="64135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7pPr>
            <a:lvl8pPr marL="3429000" indent="-228600" algn="ctr" defTabSz="64135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8pPr>
            <a:lvl9pPr marL="3886200" indent="-228600" algn="ctr" defTabSz="64135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9pPr>
          </a:lstStyle>
          <a:p>
            <a:pPr eaLnBrk="1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矩形"/>
          <p:cNvSpPr/>
          <p:nvPr/>
        </p:nvSpPr>
        <p:spPr>
          <a:xfrm>
            <a:off x="0" y="6324600"/>
            <a:ext cx="9144000" cy="534988"/>
          </a:xfrm>
          <a:prstGeom prst="rect">
            <a:avLst/>
          </a:prstGeom>
          <a:solidFill>
            <a:srgbClr val="330F13">
              <a:alpha val="89803"/>
            </a:srgbClr>
          </a:solidFill>
          <a:ln w="12700">
            <a:miter lim="400000"/>
          </a:ln>
        </p:spPr>
        <p:txBody>
          <a:bodyPr lIns="32145" tIns="32145" rIns="32145" bIns="32145" anchor="ctr"/>
          <a:lstStyle>
            <a:lvl1pPr algn="ctr" defTabSz="641350" eaLnBrk="0" hangingPunct="0"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1pPr>
            <a:lvl2pPr marL="742950" indent="-285750" algn="ctr" defTabSz="641350" eaLnBrk="0" hangingPunct="0"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2pPr>
            <a:lvl3pPr marL="1143000" indent="-228600" algn="ctr" defTabSz="641350" eaLnBrk="0" hangingPunct="0"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3pPr>
            <a:lvl4pPr marL="1600200" indent="-228600" algn="ctr" defTabSz="641350" eaLnBrk="0" hangingPunct="0"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4pPr>
            <a:lvl5pPr marL="2057400" indent="-228600" algn="ctr" defTabSz="641350" eaLnBrk="0" hangingPunct="0"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5pPr>
            <a:lvl6pPr marL="2514600" indent="-228600" algn="ctr" defTabSz="64135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6pPr>
            <a:lvl7pPr marL="2971800" indent="-228600" algn="ctr" defTabSz="64135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7pPr>
            <a:lvl8pPr marL="3429000" indent="-228600" algn="ctr" defTabSz="64135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8pPr>
            <a:lvl9pPr marL="3886200" indent="-228600" algn="ctr" defTabSz="64135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Helvetica Light"/>
              </a:defRPr>
            </a:lvl9pPr>
          </a:lstStyle>
          <a:p>
            <a:pPr eaLnBrk="1">
              <a:defRPr/>
            </a:pPr>
            <a:endParaRPr lang="zh-CN" altLang="en-US" sz="12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8" name="标题文本"/>
          <p:cNvSpPr txBox="1">
            <a:spLocks noGrp="1"/>
          </p:cNvSpPr>
          <p:nvPr>
            <p:ph type="title"/>
          </p:nvPr>
        </p:nvSpPr>
        <p:spPr bwMode="auto">
          <a:xfrm>
            <a:off x="669925" y="312738"/>
            <a:ext cx="7804150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/>
          <a:lstStyle/>
          <a:p>
            <a:pPr lvl="0"/>
            <a:r>
              <a:rPr lang="zh-CN" altLang="zh-CN">
                <a:sym typeface="微软雅黑" panose="020B0503020204020204" pitchFamily="34" charset="-122"/>
              </a:rPr>
              <a:t>标题文本</a:t>
            </a:r>
            <a:endParaRPr lang="zh-CN" altLang="zh-CN">
              <a:sym typeface="微软雅黑" panose="020B0503020204020204" pitchFamily="34" charset="-122"/>
            </a:endParaRPr>
          </a:p>
        </p:txBody>
      </p:sp>
      <p:sp>
        <p:nvSpPr>
          <p:cNvPr id="1029" name="正文级别 1…"/>
          <p:cNvSpPr txBox="1">
            <a:spLocks noGrp="1"/>
          </p:cNvSpPr>
          <p:nvPr>
            <p:ph type="body" idx="1"/>
          </p:nvPr>
        </p:nvSpPr>
        <p:spPr bwMode="auto">
          <a:xfrm>
            <a:off x="669925" y="1830388"/>
            <a:ext cx="78041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/>
          <a:lstStyle/>
          <a:p>
            <a:pPr lvl="0"/>
            <a:r>
              <a:rPr lang="zh-CN" altLang="zh-CN">
                <a:sym typeface="微软雅黑" panose="020B0503020204020204" pitchFamily="34" charset="-122"/>
              </a:rPr>
              <a:t>正文级别 1</a:t>
            </a:r>
            <a:endParaRPr lang="zh-CN" altLang="zh-CN">
              <a:sym typeface="微软雅黑" panose="020B0503020204020204" pitchFamily="34" charset="-122"/>
            </a:endParaRPr>
          </a:p>
          <a:p>
            <a:pPr lvl="1"/>
            <a:r>
              <a:rPr lang="zh-CN" altLang="zh-CN">
                <a:sym typeface="微软雅黑" panose="020B0503020204020204" pitchFamily="34" charset="-122"/>
              </a:rPr>
              <a:t>正文级别 2</a:t>
            </a:r>
            <a:endParaRPr lang="zh-CN" altLang="zh-CN">
              <a:sym typeface="微软雅黑" panose="020B0503020204020204" pitchFamily="34" charset="-122"/>
            </a:endParaRPr>
          </a:p>
          <a:p>
            <a:pPr lvl="2"/>
            <a:r>
              <a:rPr lang="zh-CN" altLang="zh-CN">
                <a:sym typeface="微软雅黑" panose="020B0503020204020204" pitchFamily="34" charset="-122"/>
              </a:rPr>
              <a:t>正文级别 3</a:t>
            </a:r>
            <a:endParaRPr lang="zh-CN" altLang="zh-CN">
              <a:sym typeface="微软雅黑" panose="020B0503020204020204" pitchFamily="34" charset="-122"/>
            </a:endParaRPr>
          </a:p>
          <a:p>
            <a:pPr lvl="3"/>
            <a:r>
              <a:rPr lang="zh-CN" altLang="zh-CN">
                <a:sym typeface="微软雅黑" panose="020B0503020204020204" pitchFamily="34" charset="-122"/>
              </a:rPr>
              <a:t>正文级别 4</a:t>
            </a:r>
            <a:endParaRPr lang="zh-CN" altLang="zh-CN">
              <a:sym typeface="微软雅黑" panose="020B0503020204020204" pitchFamily="34" charset="-122"/>
            </a:endParaRPr>
          </a:p>
          <a:p>
            <a:pPr lvl="4"/>
            <a:r>
              <a:rPr lang="zh-CN" altLang="zh-CN">
                <a:sym typeface="微软雅黑" panose="020B0503020204020204" pitchFamily="34" charset="-122"/>
              </a:rPr>
              <a:t>正文级别 5</a:t>
            </a:r>
            <a:endParaRPr lang="zh-CN" altLang="zh-CN">
              <a:sym typeface="微软雅黑" panose="020B0503020204020204" pitchFamily="34" charset="-122"/>
            </a:endParaRP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27538" y="6505575"/>
            <a:ext cx="279400" cy="284163"/>
          </a:xfrm>
          <a:prstGeom prst="rect">
            <a:avLst/>
          </a:prstGeom>
          <a:ln w="12700">
            <a:miter lim="400000"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 algn="ctr" eaLnBrk="1" hangingPunct="0">
              <a:defRPr sz="120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537DA2E-37E3-457C-B2A9-67181F6673E4}" type="slidenum">
              <a:rPr lang="en-US" altLang="zh-CN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6700">
          <a:solidFill>
            <a:srgbClr val="FFFFFF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0" marR="0" indent="80391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0" marR="0" indent="96456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0" marR="0" indent="1125220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0" marR="0" indent="128587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defRPr sz="67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titleStyle>
    <p:bodyStyle>
      <a:lvl1pPr marL="24320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55435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2pPr>
      <a:lvl3pPr marL="866775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3pPr>
      <a:lvl4pPr marL="117983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4pPr>
      <a:lvl5pPr marL="1492250" indent="-243205" algn="l" defTabSz="409575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75000"/>
        <a:buChar char="•"/>
        <a:defRPr sz="1900">
          <a:solidFill>
            <a:srgbClr val="000000"/>
          </a:solidFill>
          <a:latin typeface="+mn-lt"/>
          <a:ea typeface="+mn-ea"/>
          <a:cs typeface="+mn-cs"/>
          <a:sym typeface="微软雅黑" panose="020B0503020204020204" pitchFamily="34" charset="-122"/>
        </a:defRPr>
      </a:lvl5pPr>
      <a:lvl6pPr marL="180594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6pPr>
      <a:lvl7pPr marL="211836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7pPr>
      <a:lvl8pPr marL="243078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8pPr>
      <a:lvl9pPr marL="2743200" marR="0" indent="-243205" algn="l" defTabSz="410210" eaLnBrk="1" latinLnBrk="0" hangingPunct="1">
        <a:lnSpc>
          <a:spcPct val="12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97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微软雅黑" panose="020B0503020204020204" pitchFamily="34" charset="-122"/>
        </a:defRPr>
      </a:lvl9pPr>
    </p:bodyStyle>
    <p:otherStyle>
      <a:lvl1pPr marL="0" marR="0" indent="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65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3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19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6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91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56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220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75" algn="ctr" defTabSz="41021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6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58.bin"/><Relationship Id="rId3" Type="http://schemas.openxmlformats.org/officeDocument/2006/relationships/image" Target="../media/image47.wmf"/><Relationship Id="rId2" Type="http://schemas.openxmlformats.org/officeDocument/2006/relationships/oleObject" Target="../embeddings/oleObject57.bin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63.bin"/><Relationship Id="rId7" Type="http://schemas.openxmlformats.org/officeDocument/2006/relationships/image" Target="../media/image6.wmf"/><Relationship Id="rId6" Type="http://schemas.openxmlformats.org/officeDocument/2006/relationships/oleObject" Target="../embeddings/oleObject62.bin"/><Relationship Id="rId5" Type="http://schemas.openxmlformats.org/officeDocument/2006/relationships/oleObject" Target="../embeddings/oleObject61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60.bin"/><Relationship Id="rId23" Type="http://schemas.openxmlformats.org/officeDocument/2006/relationships/notesSlide" Target="../notesSlides/notesSlide3.xml"/><Relationship Id="rId22" Type="http://schemas.openxmlformats.org/officeDocument/2006/relationships/vmlDrawing" Target="../drawings/vmlDrawing10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.png"/><Relationship Id="rId2" Type="http://schemas.openxmlformats.org/officeDocument/2006/relationships/image" Target="../media/image4.wmf"/><Relationship Id="rId19" Type="http://schemas.openxmlformats.org/officeDocument/2006/relationships/image" Target="../media/image11.wmf"/><Relationship Id="rId18" Type="http://schemas.openxmlformats.org/officeDocument/2006/relationships/oleObject" Target="../embeddings/oleObject69.bin"/><Relationship Id="rId17" Type="http://schemas.openxmlformats.org/officeDocument/2006/relationships/oleObject" Target="../embeddings/oleObject68.bin"/><Relationship Id="rId16" Type="http://schemas.openxmlformats.org/officeDocument/2006/relationships/oleObject" Target="../embeddings/oleObject67.bin"/><Relationship Id="rId15" Type="http://schemas.openxmlformats.org/officeDocument/2006/relationships/image" Target="../media/image10.wmf"/><Relationship Id="rId14" Type="http://schemas.openxmlformats.org/officeDocument/2006/relationships/oleObject" Target="../embeddings/oleObject66.bin"/><Relationship Id="rId13" Type="http://schemas.openxmlformats.org/officeDocument/2006/relationships/image" Target="../media/image9.wmf"/><Relationship Id="rId12" Type="http://schemas.openxmlformats.org/officeDocument/2006/relationships/oleObject" Target="../embeddings/oleObject65.bin"/><Relationship Id="rId11" Type="http://schemas.openxmlformats.org/officeDocument/2006/relationships/image" Target="../media/image8.wmf"/><Relationship Id="rId10" Type="http://schemas.openxmlformats.org/officeDocument/2006/relationships/oleObject" Target="../embeddings/oleObject64.bin"/><Relationship Id="rId1" Type="http://schemas.openxmlformats.org/officeDocument/2006/relationships/oleObject" Target="../embeddings/oleObject59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.bin"/><Relationship Id="rId8" Type="http://schemas.openxmlformats.org/officeDocument/2006/relationships/image" Target="../media/image51.wmf"/><Relationship Id="rId7" Type="http://schemas.openxmlformats.org/officeDocument/2006/relationships/oleObject" Target="../embeddings/oleObject73.bin"/><Relationship Id="rId6" Type="http://schemas.openxmlformats.org/officeDocument/2006/relationships/image" Target="../media/image50.wmf"/><Relationship Id="rId5" Type="http://schemas.openxmlformats.org/officeDocument/2006/relationships/oleObject" Target="../embeddings/oleObject72.bin"/><Relationship Id="rId44" Type="http://schemas.openxmlformats.org/officeDocument/2006/relationships/vmlDrawing" Target="../drawings/vmlDrawing11.vml"/><Relationship Id="rId43" Type="http://schemas.openxmlformats.org/officeDocument/2006/relationships/slideLayout" Target="../slideLayouts/slideLayout2.xml"/><Relationship Id="rId42" Type="http://schemas.openxmlformats.org/officeDocument/2006/relationships/image" Target="../media/image68.wmf"/><Relationship Id="rId41" Type="http://schemas.openxmlformats.org/officeDocument/2006/relationships/oleObject" Target="../embeddings/oleObject90.bin"/><Relationship Id="rId40" Type="http://schemas.openxmlformats.org/officeDocument/2006/relationships/image" Target="../media/image67.wmf"/><Relationship Id="rId4" Type="http://schemas.openxmlformats.org/officeDocument/2006/relationships/image" Target="../media/image49.wmf"/><Relationship Id="rId39" Type="http://schemas.openxmlformats.org/officeDocument/2006/relationships/oleObject" Target="../embeddings/oleObject89.bin"/><Relationship Id="rId38" Type="http://schemas.openxmlformats.org/officeDocument/2006/relationships/image" Target="../media/image66.wmf"/><Relationship Id="rId37" Type="http://schemas.openxmlformats.org/officeDocument/2006/relationships/oleObject" Target="../embeddings/oleObject88.bin"/><Relationship Id="rId36" Type="http://schemas.openxmlformats.org/officeDocument/2006/relationships/image" Target="../media/image65.wmf"/><Relationship Id="rId35" Type="http://schemas.openxmlformats.org/officeDocument/2006/relationships/oleObject" Target="../embeddings/oleObject87.bin"/><Relationship Id="rId34" Type="http://schemas.openxmlformats.org/officeDocument/2006/relationships/image" Target="../media/image64.wmf"/><Relationship Id="rId33" Type="http://schemas.openxmlformats.org/officeDocument/2006/relationships/oleObject" Target="../embeddings/oleObject86.bin"/><Relationship Id="rId32" Type="http://schemas.openxmlformats.org/officeDocument/2006/relationships/image" Target="../media/image63.wmf"/><Relationship Id="rId31" Type="http://schemas.openxmlformats.org/officeDocument/2006/relationships/oleObject" Target="../embeddings/oleObject85.bin"/><Relationship Id="rId30" Type="http://schemas.openxmlformats.org/officeDocument/2006/relationships/image" Target="../media/image62.wmf"/><Relationship Id="rId3" Type="http://schemas.openxmlformats.org/officeDocument/2006/relationships/oleObject" Target="../embeddings/oleObject71.bin"/><Relationship Id="rId29" Type="http://schemas.openxmlformats.org/officeDocument/2006/relationships/oleObject" Target="../embeddings/oleObject84.bin"/><Relationship Id="rId28" Type="http://schemas.openxmlformats.org/officeDocument/2006/relationships/image" Target="../media/image61.wmf"/><Relationship Id="rId27" Type="http://schemas.openxmlformats.org/officeDocument/2006/relationships/oleObject" Target="../embeddings/oleObject83.bin"/><Relationship Id="rId26" Type="http://schemas.openxmlformats.org/officeDocument/2006/relationships/image" Target="../media/image60.wmf"/><Relationship Id="rId25" Type="http://schemas.openxmlformats.org/officeDocument/2006/relationships/oleObject" Target="../embeddings/oleObject82.bin"/><Relationship Id="rId24" Type="http://schemas.openxmlformats.org/officeDocument/2006/relationships/image" Target="../media/image59.wmf"/><Relationship Id="rId23" Type="http://schemas.openxmlformats.org/officeDocument/2006/relationships/oleObject" Target="../embeddings/oleObject81.bin"/><Relationship Id="rId22" Type="http://schemas.openxmlformats.org/officeDocument/2006/relationships/image" Target="../media/image58.wmf"/><Relationship Id="rId21" Type="http://schemas.openxmlformats.org/officeDocument/2006/relationships/oleObject" Target="../embeddings/oleObject80.bin"/><Relationship Id="rId20" Type="http://schemas.openxmlformats.org/officeDocument/2006/relationships/image" Target="../media/image57.wmf"/><Relationship Id="rId2" Type="http://schemas.openxmlformats.org/officeDocument/2006/relationships/image" Target="../media/image7.wmf"/><Relationship Id="rId19" Type="http://schemas.openxmlformats.org/officeDocument/2006/relationships/oleObject" Target="../embeddings/oleObject79.bin"/><Relationship Id="rId18" Type="http://schemas.openxmlformats.org/officeDocument/2006/relationships/image" Target="../media/image56.wmf"/><Relationship Id="rId17" Type="http://schemas.openxmlformats.org/officeDocument/2006/relationships/oleObject" Target="../embeddings/oleObject78.bin"/><Relationship Id="rId16" Type="http://schemas.openxmlformats.org/officeDocument/2006/relationships/image" Target="../media/image55.wmf"/><Relationship Id="rId15" Type="http://schemas.openxmlformats.org/officeDocument/2006/relationships/oleObject" Target="../embeddings/oleObject77.bin"/><Relationship Id="rId14" Type="http://schemas.openxmlformats.org/officeDocument/2006/relationships/image" Target="../media/image54.wmf"/><Relationship Id="rId13" Type="http://schemas.openxmlformats.org/officeDocument/2006/relationships/oleObject" Target="../embeddings/oleObject76.bin"/><Relationship Id="rId12" Type="http://schemas.openxmlformats.org/officeDocument/2006/relationships/image" Target="../media/image53.wmf"/><Relationship Id="rId11" Type="http://schemas.openxmlformats.org/officeDocument/2006/relationships/oleObject" Target="../embeddings/oleObject75.bin"/><Relationship Id="rId10" Type="http://schemas.openxmlformats.org/officeDocument/2006/relationships/image" Target="../media/image52.wmf"/><Relationship Id="rId1" Type="http://schemas.openxmlformats.org/officeDocument/2006/relationships/oleObject" Target="../embeddings/oleObject70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5.bin"/><Relationship Id="rId8" Type="http://schemas.openxmlformats.org/officeDocument/2006/relationships/image" Target="../media/image70.wmf"/><Relationship Id="rId7" Type="http://schemas.openxmlformats.org/officeDocument/2006/relationships/oleObject" Target="../embeddings/oleObject94.bin"/><Relationship Id="rId6" Type="http://schemas.openxmlformats.org/officeDocument/2006/relationships/image" Target="../media/image50.wmf"/><Relationship Id="rId5" Type="http://schemas.openxmlformats.org/officeDocument/2006/relationships/oleObject" Target="../embeddings/oleObject93.bin"/><Relationship Id="rId42" Type="http://schemas.openxmlformats.org/officeDocument/2006/relationships/vmlDrawing" Target="../drawings/vmlDrawing12.vml"/><Relationship Id="rId41" Type="http://schemas.openxmlformats.org/officeDocument/2006/relationships/slideLayout" Target="../slideLayouts/slideLayout2.xml"/><Relationship Id="rId40" Type="http://schemas.openxmlformats.org/officeDocument/2006/relationships/image" Target="../media/image48.wmf"/><Relationship Id="rId4" Type="http://schemas.openxmlformats.org/officeDocument/2006/relationships/image" Target="../media/image69.wmf"/><Relationship Id="rId39" Type="http://schemas.openxmlformats.org/officeDocument/2006/relationships/oleObject" Target="../embeddings/oleObject110.bin"/><Relationship Id="rId38" Type="http://schemas.openxmlformats.org/officeDocument/2006/relationships/image" Target="../media/image81.wmf"/><Relationship Id="rId37" Type="http://schemas.openxmlformats.org/officeDocument/2006/relationships/oleObject" Target="../embeddings/oleObject109.bin"/><Relationship Id="rId36" Type="http://schemas.openxmlformats.org/officeDocument/2006/relationships/image" Target="../media/image80.wmf"/><Relationship Id="rId35" Type="http://schemas.openxmlformats.org/officeDocument/2006/relationships/oleObject" Target="../embeddings/oleObject108.bin"/><Relationship Id="rId34" Type="http://schemas.openxmlformats.org/officeDocument/2006/relationships/image" Target="../media/image79.wmf"/><Relationship Id="rId33" Type="http://schemas.openxmlformats.org/officeDocument/2006/relationships/oleObject" Target="../embeddings/oleObject107.bin"/><Relationship Id="rId32" Type="http://schemas.openxmlformats.org/officeDocument/2006/relationships/image" Target="../media/image78.wmf"/><Relationship Id="rId31" Type="http://schemas.openxmlformats.org/officeDocument/2006/relationships/oleObject" Target="../embeddings/oleObject106.bin"/><Relationship Id="rId30" Type="http://schemas.openxmlformats.org/officeDocument/2006/relationships/image" Target="../media/image77.wmf"/><Relationship Id="rId3" Type="http://schemas.openxmlformats.org/officeDocument/2006/relationships/oleObject" Target="../embeddings/oleObject92.bin"/><Relationship Id="rId29" Type="http://schemas.openxmlformats.org/officeDocument/2006/relationships/oleObject" Target="../embeddings/oleObject105.bin"/><Relationship Id="rId28" Type="http://schemas.openxmlformats.org/officeDocument/2006/relationships/image" Target="../media/image76.wmf"/><Relationship Id="rId27" Type="http://schemas.openxmlformats.org/officeDocument/2006/relationships/oleObject" Target="../embeddings/oleObject104.bin"/><Relationship Id="rId26" Type="http://schemas.openxmlformats.org/officeDocument/2006/relationships/image" Target="../media/image75.wmf"/><Relationship Id="rId25" Type="http://schemas.openxmlformats.org/officeDocument/2006/relationships/oleObject" Target="../embeddings/oleObject103.bin"/><Relationship Id="rId24" Type="http://schemas.openxmlformats.org/officeDocument/2006/relationships/image" Target="../media/image74.wmf"/><Relationship Id="rId23" Type="http://schemas.openxmlformats.org/officeDocument/2006/relationships/oleObject" Target="../embeddings/oleObject102.bin"/><Relationship Id="rId22" Type="http://schemas.openxmlformats.org/officeDocument/2006/relationships/image" Target="../media/image73.wmf"/><Relationship Id="rId21" Type="http://schemas.openxmlformats.org/officeDocument/2006/relationships/oleObject" Target="../embeddings/oleObject101.bin"/><Relationship Id="rId20" Type="http://schemas.openxmlformats.org/officeDocument/2006/relationships/image" Target="../media/image57.wmf"/><Relationship Id="rId2" Type="http://schemas.openxmlformats.org/officeDocument/2006/relationships/image" Target="../media/image7.wmf"/><Relationship Id="rId19" Type="http://schemas.openxmlformats.org/officeDocument/2006/relationships/oleObject" Target="../embeddings/oleObject100.bin"/><Relationship Id="rId18" Type="http://schemas.openxmlformats.org/officeDocument/2006/relationships/image" Target="../media/image72.wmf"/><Relationship Id="rId17" Type="http://schemas.openxmlformats.org/officeDocument/2006/relationships/oleObject" Target="../embeddings/oleObject99.bin"/><Relationship Id="rId16" Type="http://schemas.openxmlformats.org/officeDocument/2006/relationships/image" Target="../media/image55.wmf"/><Relationship Id="rId15" Type="http://schemas.openxmlformats.org/officeDocument/2006/relationships/oleObject" Target="../embeddings/oleObject98.bin"/><Relationship Id="rId14" Type="http://schemas.openxmlformats.org/officeDocument/2006/relationships/image" Target="../media/image54.wmf"/><Relationship Id="rId13" Type="http://schemas.openxmlformats.org/officeDocument/2006/relationships/oleObject" Target="../embeddings/oleObject97.bin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96.bin"/><Relationship Id="rId10" Type="http://schemas.openxmlformats.org/officeDocument/2006/relationships/image" Target="../media/image52.wmf"/><Relationship Id="rId1" Type="http://schemas.openxmlformats.org/officeDocument/2006/relationships/oleObject" Target="../embeddings/oleObject91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wmf"/><Relationship Id="rId8" Type="http://schemas.openxmlformats.org/officeDocument/2006/relationships/oleObject" Target="../embeddings/oleObject115.bin"/><Relationship Id="rId7" Type="http://schemas.openxmlformats.org/officeDocument/2006/relationships/image" Target="../media/image82.wmf"/><Relationship Id="rId6" Type="http://schemas.openxmlformats.org/officeDocument/2006/relationships/oleObject" Target="../embeddings/oleObject114.bin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112.bin"/><Relationship Id="rId22" Type="http://schemas.openxmlformats.org/officeDocument/2006/relationships/notesSlide" Target="../notesSlides/notesSlide4.xml"/><Relationship Id="rId21" Type="http://schemas.openxmlformats.org/officeDocument/2006/relationships/vmlDrawing" Target="../drawings/vmlDrawing13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4.wmf"/><Relationship Id="rId19" Type="http://schemas.openxmlformats.org/officeDocument/2006/relationships/image" Target="../media/image88.wmf"/><Relationship Id="rId18" Type="http://schemas.openxmlformats.org/officeDocument/2006/relationships/oleObject" Target="../embeddings/oleObject120.bin"/><Relationship Id="rId17" Type="http://schemas.openxmlformats.org/officeDocument/2006/relationships/image" Target="../media/image87.wmf"/><Relationship Id="rId16" Type="http://schemas.openxmlformats.org/officeDocument/2006/relationships/oleObject" Target="../embeddings/oleObject119.bin"/><Relationship Id="rId15" Type="http://schemas.openxmlformats.org/officeDocument/2006/relationships/image" Target="../media/image86.wmf"/><Relationship Id="rId14" Type="http://schemas.openxmlformats.org/officeDocument/2006/relationships/oleObject" Target="../embeddings/oleObject118.bin"/><Relationship Id="rId13" Type="http://schemas.openxmlformats.org/officeDocument/2006/relationships/image" Target="../media/image85.wmf"/><Relationship Id="rId12" Type="http://schemas.openxmlformats.org/officeDocument/2006/relationships/oleObject" Target="../embeddings/oleObject117.bin"/><Relationship Id="rId11" Type="http://schemas.openxmlformats.org/officeDocument/2006/relationships/image" Target="../media/image84.wmf"/><Relationship Id="rId10" Type="http://schemas.openxmlformats.org/officeDocument/2006/relationships/oleObject" Target="../embeddings/oleObject116.bin"/><Relationship Id="rId1" Type="http://schemas.openxmlformats.org/officeDocument/2006/relationships/oleObject" Target="../embeddings/oleObject111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5.bin"/><Relationship Id="rId8" Type="http://schemas.openxmlformats.org/officeDocument/2006/relationships/image" Target="../media/image85.wmf"/><Relationship Id="rId7" Type="http://schemas.openxmlformats.org/officeDocument/2006/relationships/oleObject" Target="../embeddings/oleObject124.bin"/><Relationship Id="rId6" Type="http://schemas.openxmlformats.org/officeDocument/2006/relationships/image" Target="../media/image84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83.wmf"/><Relationship Id="rId3" Type="http://schemas.openxmlformats.org/officeDocument/2006/relationships/oleObject" Target="../embeddings/oleObject122.bin"/><Relationship Id="rId2" Type="http://schemas.openxmlformats.org/officeDocument/2006/relationships/image" Target="../media/image82.wmf"/><Relationship Id="rId17" Type="http://schemas.openxmlformats.org/officeDocument/2006/relationships/vmlDrawing" Target="../drawings/vmlDrawing14.vml"/><Relationship Id="rId16" Type="http://schemas.openxmlformats.org/officeDocument/2006/relationships/slideLayout" Target="../slideLayouts/slideLayout2.xml"/><Relationship Id="rId15" Type="http://schemas.openxmlformats.org/officeDocument/2006/relationships/oleObject" Target="../embeddings/oleObject128.bin"/><Relationship Id="rId14" Type="http://schemas.openxmlformats.org/officeDocument/2006/relationships/image" Target="../media/image88.wmf"/><Relationship Id="rId13" Type="http://schemas.openxmlformats.org/officeDocument/2006/relationships/oleObject" Target="../embeddings/oleObject127.bin"/><Relationship Id="rId12" Type="http://schemas.openxmlformats.org/officeDocument/2006/relationships/image" Target="../media/image87.wmf"/><Relationship Id="rId11" Type="http://schemas.openxmlformats.org/officeDocument/2006/relationships/oleObject" Target="../embeddings/oleObject126.bin"/><Relationship Id="rId10" Type="http://schemas.openxmlformats.org/officeDocument/2006/relationships/image" Target="../media/image86.wmf"/><Relationship Id="rId1" Type="http://schemas.openxmlformats.org/officeDocument/2006/relationships/oleObject" Target="../embeddings/oleObject121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3.bin"/><Relationship Id="rId8" Type="http://schemas.openxmlformats.org/officeDocument/2006/relationships/image" Target="../media/image92.wmf"/><Relationship Id="rId7" Type="http://schemas.openxmlformats.org/officeDocument/2006/relationships/oleObject" Target="../embeddings/oleObject132.bin"/><Relationship Id="rId6" Type="http://schemas.openxmlformats.org/officeDocument/2006/relationships/image" Target="../media/image91.wmf"/><Relationship Id="rId5" Type="http://schemas.openxmlformats.org/officeDocument/2006/relationships/oleObject" Target="../embeddings/oleObject131.bin"/><Relationship Id="rId41" Type="http://schemas.openxmlformats.org/officeDocument/2006/relationships/vmlDrawing" Target="../drawings/vmlDrawing15.vml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90.wmf"/><Relationship Id="rId39" Type="http://schemas.openxmlformats.org/officeDocument/2006/relationships/image" Target="../media/image100.wmf"/><Relationship Id="rId38" Type="http://schemas.openxmlformats.org/officeDocument/2006/relationships/oleObject" Target="../embeddings/oleObject148.bin"/><Relationship Id="rId37" Type="http://schemas.openxmlformats.org/officeDocument/2006/relationships/image" Target="../media/image99.wmf"/><Relationship Id="rId36" Type="http://schemas.openxmlformats.org/officeDocument/2006/relationships/oleObject" Target="../embeddings/oleObject147.bin"/><Relationship Id="rId35" Type="http://schemas.openxmlformats.org/officeDocument/2006/relationships/image" Target="../media/image98.wmf"/><Relationship Id="rId34" Type="http://schemas.openxmlformats.org/officeDocument/2006/relationships/oleObject" Target="../embeddings/oleObject146.bin"/><Relationship Id="rId33" Type="http://schemas.openxmlformats.org/officeDocument/2006/relationships/image" Target="../media/image97.wmf"/><Relationship Id="rId32" Type="http://schemas.openxmlformats.org/officeDocument/2006/relationships/oleObject" Target="../embeddings/oleObject145.bin"/><Relationship Id="rId31" Type="http://schemas.openxmlformats.org/officeDocument/2006/relationships/image" Target="../media/image96.wmf"/><Relationship Id="rId30" Type="http://schemas.openxmlformats.org/officeDocument/2006/relationships/oleObject" Target="../embeddings/oleObject144.bin"/><Relationship Id="rId3" Type="http://schemas.openxmlformats.org/officeDocument/2006/relationships/oleObject" Target="../embeddings/oleObject130.bin"/><Relationship Id="rId29" Type="http://schemas.openxmlformats.org/officeDocument/2006/relationships/image" Target="../media/image88.wmf"/><Relationship Id="rId28" Type="http://schemas.openxmlformats.org/officeDocument/2006/relationships/oleObject" Target="../embeddings/oleObject143.bin"/><Relationship Id="rId27" Type="http://schemas.openxmlformats.org/officeDocument/2006/relationships/image" Target="../media/image87.wmf"/><Relationship Id="rId26" Type="http://schemas.openxmlformats.org/officeDocument/2006/relationships/oleObject" Target="../embeddings/oleObject142.bin"/><Relationship Id="rId25" Type="http://schemas.openxmlformats.org/officeDocument/2006/relationships/image" Target="../media/image86.wmf"/><Relationship Id="rId24" Type="http://schemas.openxmlformats.org/officeDocument/2006/relationships/oleObject" Target="../embeddings/oleObject141.bin"/><Relationship Id="rId23" Type="http://schemas.openxmlformats.org/officeDocument/2006/relationships/oleObject" Target="../embeddings/oleObject140.bin"/><Relationship Id="rId22" Type="http://schemas.openxmlformats.org/officeDocument/2006/relationships/image" Target="../media/image84.wmf"/><Relationship Id="rId21" Type="http://schemas.openxmlformats.org/officeDocument/2006/relationships/oleObject" Target="../embeddings/oleObject139.bin"/><Relationship Id="rId20" Type="http://schemas.openxmlformats.org/officeDocument/2006/relationships/image" Target="../media/image83.wmf"/><Relationship Id="rId2" Type="http://schemas.openxmlformats.org/officeDocument/2006/relationships/image" Target="../media/image89.wmf"/><Relationship Id="rId19" Type="http://schemas.openxmlformats.org/officeDocument/2006/relationships/oleObject" Target="../embeddings/oleObject138.bin"/><Relationship Id="rId18" Type="http://schemas.openxmlformats.org/officeDocument/2006/relationships/image" Target="../media/image82.wmf"/><Relationship Id="rId17" Type="http://schemas.openxmlformats.org/officeDocument/2006/relationships/oleObject" Target="../embeddings/oleObject137.bin"/><Relationship Id="rId16" Type="http://schemas.openxmlformats.org/officeDocument/2006/relationships/image" Target="../media/image95.wmf"/><Relationship Id="rId15" Type="http://schemas.openxmlformats.org/officeDocument/2006/relationships/oleObject" Target="../embeddings/oleObject136.bin"/><Relationship Id="rId14" Type="http://schemas.openxmlformats.org/officeDocument/2006/relationships/image" Target="../media/image94.wmf"/><Relationship Id="rId13" Type="http://schemas.openxmlformats.org/officeDocument/2006/relationships/oleObject" Target="../embeddings/oleObject135.bin"/><Relationship Id="rId12" Type="http://schemas.openxmlformats.org/officeDocument/2006/relationships/image" Target="../media/image93.wmf"/><Relationship Id="rId11" Type="http://schemas.openxmlformats.org/officeDocument/2006/relationships/oleObject" Target="../embeddings/oleObject134.bin"/><Relationship Id="rId10" Type="http://schemas.openxmlformats.org/officeDocument/2006/relationships/image" Target="../media/image85.wmf"/><Relationship Id="rId1" Type="http://schemas.openxmlformats.org/officeDocument/2006/relationships/oleObject" Target="../embeddings/oleObject129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3.bin"/><Relationship Id="rId8" Type="http://schemas.openxmlformats.org/officeDocument/2006/relationships/image" Target="../media/image82.wmf"/><Relationship Id="rId7" Type="http://schemas.openxmlformats.org/officeDocument/2006/relationships/oleObject" Target="../embeddings/oleObject152.bin"/><Relationship Id="rId6" Type="http://schemas.openxmlformats.org/officeDocument/2006/relationships/image" Target="../media/image103.wmf"/><Relationship Id="rId57" Type="http://schemas.openxmlformats.org/officeDocument/2006/relationships/vmlDrawing" Target="../drawings/vmlDrawing16.vml"/><Relationship Id="rId56" Type="http://schemas.openxmlformats.org/officeDocument/2006/relationships/slideLayout" Target="../slideLayouts/slideLayout2.xml"/><Relationship Id="rId55" Type="http://schemas.openxmlformats.org/officeDocument/2006/relationships/image" Target="../media/image117.wmf"/><Relationship Id="rId54" Type="http://schemas.openxmlformats.org/officeDocument/2006/relationships/oleObject" Target="../embeddings/oleObject177.bin"/><Relationship Id="rId53" Type="http://schemas.openxmlformats.org/officeDocument/2006/relationships/image" Target="../media/image48.wmf"/><Relationship Id="rId52" Type="http://schemas.openxmlformats.org/officeDocument/2006/relationships/oleObject" Target="../embeddings/oleObject176.bin"/><Relationship Id="rId51" Type="http://schemas.openxmlformats.org/officeDocument/2006/relationships/image" Target="../media/image116.wmf"/><Relationship Id="rId50" Type="http://schemas.openxmlformats.org/officeDocument/2006/relationships/oleObject" Target="../embeddings/oleObject175.bin"/><Relationship Id="rId5" Type="http://schemas.openxmlformats.org/officeDocument/2006/relationships/oleObject" Target="../embeddings/oleObject151.bin"/><Relationship Id="rId49" Type="http://schemas.openxmlformats.org/officeDocument/2006/relationships/oleObject" Target="../embeddings/oleObject174.bin"/><Relationship Id="rId48" Type="http://schemas.openxmlformats.org/officeDocument/2006/relationships/oleObject" Target="../embeddings/oleObject173.bin"/><Relationship Id="rId47" Type="http://schemas.openxmlformats.org/officeDocument/2006/relationships/image" Target="../media/image115.wmf"/><Relationship Id="rId46" Type="http://schemas.openxmlformats.org/officeDocument/2006/relationships/oleObject" Target="../embeddings/oleObject172.bin"/><Relationship Id="rId45" Type="http://schemas.openxmlformats.org/officeDocument/2006/relationships/image" Target="../media/image91.wmf"/><Relationship Id="rId44" Type="http://schemas.openxmlformats.org/officeDocument/2006/relationships/oleObject" Target="../embeddings/oleObject171.bin"/><Relationship Id="rId43" Type="http://schemas.openxmlformats.org/officeDocument/2006/relationships/image" Target="../media/image114.wmf"/><Relationship Id="rId42" Type="http://schemas.openxmlformats.org/officeDocument/2006/relationships/oleObject" Target="../embeddings/oleObject170.bin"/><Relationship Id="rId41" Type="http://schemas.openxmlformats.org/officeDocument/2006/relationships/image" Target="../media/image98.wmf"/><Relationship Id="rId40" Type="http://schemas.openxmlformats.org/officeDocument/2006/relationships/oleObject" Target="../embeddings/oleObject169.bin"/><Relationship Id="rId4" Type="http://schemas.openxmlformats.org/officeDocument/2006/relationships/image" Target="../media/image102.wmf"/><Relationship Id="rId39" Type="http://schemas.openxmlformats.org/officeDocument/2006/relationships/image" Target="../media/image97.wmf"/><Relationship Id="rId38" Type="http://schemas.openxmlformats.org/officeDocument/2006/relationships/oleObject" Target="../embeddings/oleObject168.bin"/><Relationship Id="rId37" Type="http://schemas.openxmlformats.org/officeDocument/2006/relationships/oleObject" Target="../embeddings/oleObject167.bin"/><Relationship Id="rId36" Type="http://schemas.openxmlformats.org/officeDocument/2006/relationships/image" Target="../media/image113.wmf"/><Relationship Id="rId35" Type="http://schemas.openxmlformats.org/officeDocument/2006/relationships/oleObject" Target="../embeddings/oleObject166.bin"/><Relationship Id="rId34" Type="http://schemas.openxmlformats.org/officeDocument/2006/relationships/image" Target="../media/image112.wmf"/><Relationship Id="rId33" Type="http://schemas.openxmlformats.org/officeDocument/2006/relationships/oleObject" Target="../embeddings/oleObject165.bin"/><Relationship Id="rId32" Type="http://schemas.openxmlformats.org/officeDocument/2006/relationships/image" Target="../media/image111.wmf"/><Relationship Id="rId31" Type="http://schemas.openxmlformats.org/officeDocument/2006/relationships/oleObject" Target="../embeddings/oleObject164.bin"/><Relationship Id="rId30" Type="http://schemas.openxmlformats.org/officeDocument/2006/relationships/image" Target="../media/image110.wmf"/><Relationship Id="rId3" Type="http://schemas.openxmlformats.org/officeDocument/2006/relationships/oleObject" Target="../embeddings/oleObject150.bin"/><Relationship Id="rId29" Type="http://schemas.openxmlformats.org/officeDocument/2006/relationships/oleObject" Target="../embeddings/oleObject163.bin"/><Relationship Id="rId28" Type="http://schemas.openxmlformats.org/officeDocument/2006/relationships/image" Target="../media/image109.wmf"/><Relationship Id="rId27" Type="http://schemas.openxmlformats.org/officeDocument/2006/relationships/oleObject" Target="../embeddings/oleObject162.bin"/><Relationship Id="rId26" Type="http://schemas.openxmlformats.org/officeDocument/2006/relationships/image" Target="../media/image88.wmf"/><Relationship Id="rId25" Type="http://schemas.openxmlformats.org/officeDocument/2006/relationships/oleObject" Target="../embeddings/oleObject161.bin"/><Relationship Id="rId24" Type="http://schemas.openxmlformats.org/officeDocument/2006/relationships/image" Target="../media/image108.wmf"/><Relationship Id="rId23" Type="http://schemas.openxmlformats.org/officeDocument/2006/relationships/oleObject" Target="../embeddings/oleObject160.bin"/><Relationship Id="rId22" Type="http://schemas.openxmlformats.org/officeDocument/2006/relationships/image" Target="../media/image107.wmf"/><Relationship Id="rId21" Type="http://schemas.openxmlformats.org/officeDocument/2006/relationships/oleObject" Target="../embeddings/oleObject159.bin"/><Relationship Id="rId20" Type="http://schemas.openxmlformats.org/officeDocument/2006/relationships/image" Target="../media/image106.wmf"/><Relationship Id="rId2" Type="http://schemas.openxmlformats.org/officeDocument/2006/relationships/image" Target="../media/image101.wmf"/><Relationship Id="rId19" Type="http://schemas.openxmlformats.org/officeDocument/2006/relationships/oleObject" Target="../embeddings/oleObject158.bin"/><Relationship Id="rId18" Type="http://schemas.openxmlformats.org/officeDocument/2006/relationships/image" Target="../media/image105.wmf"/><Relationship Id="rId17" Type="http://schemas.openxmlformats.org/officeDocument/2006/relationships/oleObject" Target="../embeddings/oleObject157.bin"/><Relationship Id="rId16" Type="http://schemas.openxmlformats.org/officeDocument/2006/relationships/image" Target="../media/image104.wmf"/><Relationship Id="rId15" Type="http://schemas.openxmlformats.org/officeDocument/2006/relationships/oleObject" Target="../embeddings/oleObject156.bin"/><Relationship Id="rId14" Type="http://schemas.openxmlformats.org/officeDocument/2006/relationships/image" Target="../media/image85.wmf"/><Relationship Id="rId13" Type="http://schemas.openxmlformats.org/officeDocument/2006/relationships/oleObject" Target="../embeddings/oleObject155.bin"/><Relationship Id="rId12" Type="http://schemas.openxmlformats.org/officeDocument/2006/relationships/image" Target="../media/image84.wmf"/><Relationship Id="rId11" Type="http://schemas.openxmlformats.org/officeDocument/2006/relationships/oleObject" Target="../embeddings/oleObject154.bin"/><Relationship Id="rId10" Type="http://schemas.openxmlformats.org/officeDocument/2006/relationships/image" Target="../media/image83.wmf"/><Relationship Id="rId1" Type="http://schemas.openxmlformats.org/officeDocument/2006/relationships/oleObject" Target="../embeddings/oleObject149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wmf"/><Relationship Id="rId8" Type="http://schemas.openxmlformats.org/officeDocument/2006/relationships/oleObject" Target="../embeddings/oleObject182.bin"/><Relationship Id="rId7" Type="http://schemas.openxmlformats.org/officeDocument/2006/relationships/image" Target="../media/image118.wmf"/><Relationship Id="rId6" Type="http://schemas.openxmlformats.org/officeDocument/2006/relationships/oleObject" Target="../embeddings/oleObject181.bin"/><Relationship Id="rId5" Type="http://schemas.openxmlformats.org/officeDocument/2006/relationships/oleObject" Target="../embeddings/oleObject180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179.bin"/><Relationship Id="rId2" Type="http://schemas.openxmlformats.org/officeDocument/2006/relationships/image" Target="../media/image4.wmf"/><Relationship Id="rId14" Type="http://schemas.openxmlformats.org/officeDocument/2006/relationships/notesSlide" Target="../notesSlides/notesSlide5.xml"/><Relationship Id="rId13" Type="http://schemas.openxmlformats.org/officeDocument/2006/relationships/vmlDrawing" Target="../drawings/vmlDrawing17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20.wmf"/><Relationship Id="rId10" Type="http://schemas.openxmlformats.org/officeDocument/2006/relationships/oleObject" Target="../embeddings/oleObject183.bin"/><Relationship Id="rId1" Type="http://schemas.openxmlformats.org/officeDocument/2006/relationships/oleObject" Target="../embeddings/oleObject178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wmf"/><Relationship Id="rId8" Type="http://schemas.openxmlformats.org/officeDocument/2006/relationships/oleObject" Target="../embeddings/oleObject188.bin"/><Relationship Id="rId7" Type="http://schemas.openxmlformats.org/officeDocument/2006/relationships/image" Target="../media/image118.wmf"/><Relationship Id="rId6" Type="http://schemas.openxmlformats.org/officeDocument/2006/relationships/oleObject" Target="../embeddings/oleObject187.bin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121.wmf"/><Relationship Id="rId31" Type="http://schemas.openxmlformats.org/officeDocument/2006/relationships/vmlDrawing" Target="../drawings/vmlDrawing18.vml"/><Relationship Id="rId30" Type="http://schemas.openxmlformats.org/officeDocument/2006/relationships/slideLayout" Target="../slideLayouts/slideLayout2.xml"/><Relationship Id="rId3" Type="http://schemas.openxmlformats.org/officeDocument/2006/relationships/oleObject" Target="../embeddings/oleObject185.bin"/><Relationship Id="rId29" Type="http://schemas.openxmlformats.org/officeDocument/2006/relationships/image" Target="../media/image129.wmf"/><Relationship Id="rId28" Type="http://schemas.openxmlformats.org/officeDocument/2006/relationships/oleObject" Target="../embeddings/oleObject198.bin"/><Relationship Id="rId27" Type="http://schemas.openxmlformats.org/officeDocument/2006/relationships/image" Target="../media/image128.wmf"/><Relationship Id="rId26" Type="http://schemas.openxmlformats.org/officeDocument/2006/relationships/oleObject" Target="../embeddings/oleObject197.bin"/><Relationship Id="rId25" Type="http://schemas.openxmlformats.org/officeDocument/2006/relationships/image" Target="../media/image91.wmf"/><Relationship Id="rId24" Type="http://schemas.openxmlformats.org/officeDocument/2006/relationships/oleObject" Target="../embeddings/oleObject196.bin"/><Relationship Id="rId23" Type="http://schemas.openxmlformats.org/officeDocument/2006/relationships/image" Target="../media/image127.wmf"/><Relationship Id="rId22" Type="http://schemas.openxmlformats.org/officeDocument/2006/relationships/oleObject" Target="../embeddings/oleObject195.bin"/><Relationship Id="rId21" Type="http://schemas.openxmlformats.org/officeDocument/2006/relationships/image" Target="../media/image126.wmf"/><Relationship Id="rId20" Type="http://schemas.openxmlformats.org/officeDocument/2006/relationships/oleObject" Target="../embeddings/oleObject194.bin"/><Relationship Id="rId2" Type="http://schemas.openxmlformats.org/officeDocument/2006/relationships/image" Target="../media/image85.wmf"/><Relationship Id="rId19" Type="http://schemas.openxmlformats.org/officeDocument/2006/relationships/image" Target="../media/image125.wmf"/><Relationship Id="rId18" Type="http://schemas.openxmlformats.org/officeDocument/2006/relationships/oleObject" Target="../embeddings/oleObject193.bin"/><Relationship Id="rId17" Type="http://schemas.openxmlformats.org/officeDocument/2006/relationships/image" Target="../media/image124.wmf"/><Relationship Id="rId16" Type="http://schemas.openxmlformats.org/officeDocument/2006/relationships/oleObject" Target="../embeddings/oleObject192.bin"/><Relationship Id="rId15" Type="http://schemas.openxmlformats.org/officeDocument/2006/relationships/image" Target="../media/image123.wmf"/><Relationship Id="rId14" Type="http://schemas.openxmlformats.org/officeDocument/2006/relationships/oleObject" Target="../embeddings/oleObject191.bin"/><Relationship Id="rId13" Type="http://schemas.openxmlformats.org/officeDocument/2006/relationships/image" Target="../media/image122.wmf"/><Relationship Id="rId12" Type="http://schemas.openxmlformats.org/officeDocument/2006/relationships/oleObject" Target="../embeddings/oleObject190.bin"/><Relationship Id="rId11" Type="http://schemas.openxmlformats.org/officeDocument/2006/relationships/image" Target="../media/image120.wmf"/><Relationship Id="rId10" Type="http://schemas.openxmlformats.org/officeDocument/2006/relationships/oleObject" Target="../embeddings/oleObject189.bin"/><Relationship Id="rId1" Type="http://schemas.openxmlformats.org/officeDocument/2006/relationships/oleObject" Target="../embeddings/oleObject184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3.bin"/><Relationship Id="rId8" Type="http://schemas.openxmlformats.org/officeDocument/2006/relationships/image" Target="../media/image132.wmf"/><Relationship Id="rId7" Type="http://schemas.openxmlformats.org/officeDocument/2006/relationships/oleObject" Target="../embeddings/oleObject202.bin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201.bin"/><Relationship Id="rId44" Type="http://schemas.openxmlformats.org/officeDocument/2006/relationships/vmlDrawing" Target="../drawings/vmlDrawing19.vml"/><Relationship Id="rId43" Type="http://schemas.openxmlformats.org/officeDocument/2006/relationships/slideLayout" Target="../slideLayouts/slideLayout2.xml"/><Relationship Id="rId42" Type="http://schemas.openxmlformats.org/officeDocument/2006/relationships/image" Target="../media/image48.wmf"/><Relationship Id="rId41" Type="http://schemas.openxmlformats.org/officeDocument/2006/relationships/oleObject" Target="../embeddings/oleObject219.bin"/><Relationship Id="rId40" Type="http://schemas.openxmlformats.org/officeDocument/2006/relationships/image" Target="../media/image129.wmf"/><Relationship Id="rId4" Type="http://schemas.openxmlformats.org/officeDocument/2006/relationships/image" Target="../media/image118.wmf"/><Relationship Id="rId39" Type="http://schemas.openxmlformats.org/officeDocument/2006/relationships/oleObject" Target="../embeddings/oleObject218.bin"/><Relationship Id="rId38" Type="http://schemas.openxmlformats.org/officeDocument/2006/relationships/image" Target="../media/image145.wmf"/><Relationship Id="rId37" Type="http://schemas.openxmlformats.org/officeDocument/2006/relationships/oleObject" Target="../embeddings/oleObject217.bin"/><Relationship Id="rId36" Type="http://schemas.openxmlformats.org/officeDocument/2006/relationships/image" Target="../media/image124.wmf"/><Relationship Id="rId35" Type="http://schemas.openxmlformats.org/officeDocument/2006/relationships/oleObject" Target="../embeddings/oleObject216.bin"/><Relationship Id="rId34" Type="http://schemas.openxmlformats.org/officeDocument/2006/relationships/image" Target="../media/image144.wmf"/><Relationship Id="rId33" Type="http://schemas.openxmlformats.org/officeDocument/2006/relationships/oleObject" Target="../embeddings/oleObject215.bin"/><Relationship Id="rId32" Type="http://schemas.openxmlformats.org/officeDocument/2006/relationships/image" Target="../media/image91.wmf"/><Relationship Id="rId31" Type="http://schemas.openxmlformats.org/officeDocument/2006/relationships/oleObject" Target="../embeddings/oleObject214.bin"/><Relationship Id="rId30" Type="http://schemas.openxmlformats.org/officeDocument/2006/relationships/image" Target="../media/image143.wmf"/><Relationship Id="rId3" Type="http://schemas.openxmlformats.org/officeDocument/2006/relationships/oleObject" Target="../embeddings/oleObject200.bin"/><Relationship Id="rId29" Type="http://schemas.openxmlformats.org/officeDocument/2006/relationships/oleObject" Target="../embeddings/oleObject213.bin"/><Relationship Id="rId28" Type="http://schemas.openxmlformats.org/officeDocument/2006/relationships/image" Target="../media/image142.wmf"/><Relationship Id="rId27" Type="http://schemas.openxmlformats.org/officeDocument/2006/relationships/oleObject" Target="../embeddings/oleObject212.bin"/><Relationship Id="rId26" Type="http://schemas.openxmlformats.org/officeDocument/2006/relationships/image" Target="../media/image141.wmf"/><Relationship Id="rId25" Type="http://schemas.openxmlformats.org/officeDocument/2006/relationships/oleObject" Target="../embeddings/oleObject211.bin"/><Relationship Id="rId24" Type="http://schemas.openxmlformats.org/officeDocument/2006/relationships/image" Target="../media/image140.wmf"/><Relationship Id="rId23" Type="http://schemas.openxmlformats.org/officeDocument/2006/relationships/oleObject" Target="../embeddings/oleObject210.bin"/><Relationship Id="rId22" Type="http://schemas.openxmlformats.org/officeDocument/2006/relationships/image" Target="../media/image139.wmf"/><Relationship Id="rId21" Type="http://schemas.openxmlformats.org/officeDocument/2006/relationships/oleObject" Target="../embeddings/oleObject209.bin"/><Relationship Id="rId20" Type="http://schemas.openxmlformats.org/officeDocument/2006/relationships/image" Target="../media/image138.wmf"/><Relationship Id="rId2" Type="http://schemas.openxmlformats.org/officeDocument/2006/relationships/image" Target="../media/image130.wmf"/><Relationship Id="rId19" Type="http://schemas.openxmlformats.org/officeDocument/2006/relationships/oleObject" Target="../embeddings/oleObject208.bin"/><Relationship Id="rId18" Type="http://schemas.openxmlformats.org/officeDocument/2006/relationships/image" Target="../media/image137.wmf"/><Relationship Id="rId17" Type="http://schemas.openxmlformats.org/officeDocument/2006/relationships/oleObject" Target="../embeddings/oleObject207.bin"/><Relationship Id="rId16" Type="http://schemas.openxmlformats.org/officeDocument/2006/relationships/image" Target="../media/image136.wmf"/><Relationship Id="rId15" Type="http://schemas.openxmlformats.org/officeDocument/2006/relationships/oleObject" Target="../embeddings/oleObject206.bin"/><Relationship Id="rId14" Type="http://schemas.openxmlformats.org/officeDocument/2006/relationships/image" Target="../media/image135.wmf"/><Relationship Id="rId13" Type="http://schemas.openxmlformats.org/officeDocument/2006/relationships/oleObject" Target="../embeddings/oleObject205.bin"/><Relationship Id="rId12" Type="http://schemas.openxmlformats.org/officeDocument/2006/relationships/image" Target="../media/image134.wmf"/><Relationship Id="rId11" Type="http://schemas.openxmlformats.org/officeDocument/2006/relationships/oleObject" Target="../embeddings/oleObject204.bin"/><Relationship Id="rId10" Type="http://schemas.openxmlformats.org/officeDocument/2006/relationships/image" Target="../media/image133.wmf"/><Relationship Id="rId1" Type="http://schemas.openxmlformats.org/officeDocument/2006/relationships/oleObject" Target="../embeddings/oleObject19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222.bin"/><Relationship Id="rId4" Type="http://schemas.openxmlformats.org/officeDocument/2006/relationships/image" Target="../media/image119.wmf"/><Relationship Id="rId3" Type="http://schemas.openxmlformats.org/officeDocument/2006/relationships/oleObject" Target="../embeddings/oleObject221.bin"/><Relationship Id="rId2" Type="http://schemas.openxmlformats.org/officeDocument/2006/relationships/image" Target="../media/image118.wmf"/><Relationship Id="rId1" Type="http://schemas.openxmlformats.org/officeDocument/2006/relationships/oleObject" Target="../embeddings/oleObject220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227.bin"/><Relationship Id="rId7" Type="http://schemas.openxmlformats.org/officeDocument/2006/relationships/image" Target="../media/image6.wmf"/><Relationship Id="rId6" Type="http://schemas.openxmlformats.org/officeDocument/2006/relationships/oleObject" Target="../embeddings/oleObject226.bin"/><Relationship Id="rId5" Type="http://schemas.openxmlformats.org/officeDocument/2006/relationships/oleObject" Target="../embeddings/oleObject225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24.bin"/><Relationship Id="rId23" Type="http://schemas.openxmlformats.org/officeDocument/2006/relationships/notesSlide" Target="../notesSlides/notesSlide6.xml"/><Relationship Id="rId22" Type="http://schemas.openxmlformats.org/officeDocument/2006/relationships/vmlDrawing" Target="../drawings/vmlDrawing21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.png"/><Relationship Id="rId2" Type="http://schemas.openxmlformats.org/officeDocument/2006/relationships/image" Target="../media/image4.wmf"/><Relationship Id="rId19" Type="http://schemas.openxmlformats.org/officeDocument/2006/relationships/image" Target="../media/image11.wmf"/><Relationship Id="rId18" Type="http://schemas.openxmlformats.org/officeDocument/2006/relationships/oleObject" Target="../embeddings/oleObject233.bin"/><Relationship Id="rId17" Type="http://schemas.openxmlformats.org/officeDocument/2006/relationships/oleObject" Target="../embeddings/oleObject232.bin"/><Relationship Id="rId16" Type="http://schemas.openxmlformats.org/officeDocument/2006/relationships/oleObject" Target="../embeddings/oleObject231.bin"/><Relationship Id="rId15" Type="http://schemas.openxmlformats.org/officeDocument/2006/relationships/image" Target="../media/image10.wmf"/><Relationship Id="rId14" Type="http://schemas.openxmlformats.org/officeDocument/2006/relationships/oleObject" Target="../embeddings/oleObject230.bin"/><Relationship Id="rId13" Type="http://schemas.openxmlformats.org/officeDocument/2006/relationships/image" Target="../media/image9.wmf"/><Relationship Id="rId12" Type="http://schemas.openxmlformats.org/officeDocument/2006/relationships/oleObject" Target="../embeddings/oleObject229.bin"/><Relationship Id="rId11" Type="http://schemas.openxmlformats.org/officeDocument/2006/relationships/image" Target="../media/image8.wmf"/><Relationship Id="rId10" Type="http://schemas.openxmlformats.org/officeDocument/2006/relationships/oleObject" Target="../embeddings/oleObject228.bin"/><Relationship Id="rId1" Type="http://schemas.openxmlformats.org/officeDocument/2006/relationships/oleObject" Target="../embeddings/oleObject223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8.bin"/><Relationship Id="rId8" Type="http://schemas.openxmlformats.org/officeDocument/2006/relationships/image" Target="../media/image149.wmf"/><Relationship Id="rId7" Type="http://schemas.openxmlformats.org/officeDocument/2006/relationships/oleObject" Target="../embeddings/oleObject237.bin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236.bin"/><Relationship Id="rId4" Type="http://schemas.openxmlformats.org/officeDocument/2006/relationships/image" Target="../media/image147.wmf"/><Relationship Id="rId30" Type="http://schemas.openxmlformats.org/officeDocument/2006/relationships/vmlDrawing" Target="../drawings/vmlDrawing22.vml"/><Relationship Id="rId3" Type="http://schemas.openxmlformats.org/officeDocument/2006/relationships/oleObject" Target="../embeddings/oleObject235.bin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60.wmf"/><Relationship Id="rId27" Type="http://schemas.openxmlformats.org/officeDocument/2006/relationships/oleObject" Target="../embeddings/oleObject245.bin"/><Relationship Id="rId26" Type="http://schemas.openxmlformats.org/officeDocument/2006/relationships/image" Target="../media/image159.wmf"/><Relationship Id="rId25" Type="http://schemas.openxmlformats.org/officeDocument/2006/relationships/oleObject" Target="../embeddings/oleObject244.bin"/><Relationship Id="rId24" Type="http://schemas.openxmlformats.org/officeDocument/2006/relationships/image" Target="../media/image158.wmf"/><Relationship Id="rId23" Type="http://schemas.openxmlformats.org/officeDocument/2006/relationships/oleObject" Target="../embeddings/oleObject243.bin"/><Relationship Id="rId22" Type="http://schemas.openxmlformats.org/officeDocument/2006/relationships/image" Target="../media/image91.wmf"/><Relationship Id="rId21" Type="http://schemas.openxmlformats.org/officeDocument/2006/relationships/oleObject" Target="../embeddings/oleObject242.bin"/><Relationship Id="rId20" Type="http://schemas.openxmlformats.org/officeDocument/2006/relationships/image" Target="../media/image157.wmf"/><Relationship Id="rId2" Type="http://schemas.openxmlformats.org/officeDocument/2006/relationships/image" Target="../media/image146.wmf"/><Relationship Id="rId19" Type="http://schemas.openxmlformats.org/officeDocument/2006/relationships/oleObject" Target="../embeddings/oleObject241.bin"/><Relationship Id="rId18" Type="http://schemas.openxmlformats.org/officeDocument/2006/relationships/image" Target="../media/image156.wmf"/><Relationship Id="rId17" Type="http://schemas.openxmlformats.org/officeDocument/2006/relationships/oleObject" Target="../embeddings/oleObject240.bin"/><Relationship Id="rId16" Type="http://schemas.openxmlformats.org/officeDocument/2006/relationships/image" Target="../media/image155.wmf"/><Relationship Id="rId15" Type="http://schemas.openxmlformats.org/officeDocument/2006/relationships/oleObject" Target="../embeddings/oleObject239.bin"/><Relationship Id="rId14" Type="http://schemas.openxmlformats.org/officeDocument/2006/relationships/image" Target="../media/image154.wmf"/><Relationship Id="rId13" Type="http://schemas.openxmlformats.org/officeDocument/2006/relationships/image" Target="../media/image153.wmf"/><Relationship Id="rId12" Type="http://schemas.openxmlformats.org/officeDocument/2006/relationships/image" Target="../media/image152.wmf"/><Relationship Id="rId11" Type="http://schemas.openxmlformats.org/officeDocument/2006/relationships/image" Target="../media/image151.wmf"/><Relationship Id="rId10" Type="http://schemas.openxmlformats.org/officeDocument/2006/relationships/image" Target="../media/image150.wmf"/><Relationship Id="rId1" Type="http://schemas.openxmlformats.org/officeDocument/2006/relationships/oleObject" Target="../embeddings/oleObject234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wmf"/><Relationship Id="rId8" Type="http://schemas.openxmlformats.org/officeDocument/2006/relationships/image" Target="../media/image166.wmf"/><Relationship Id="rId7" Type="http://schemas.openxmlformats.org/officeDocument/2006/relationships/image" Target="../media/image165.wmf"/><Relationship Id="rId6" Type="http://schemas.openxmlformats.org/officeDocument/2006/relationships/image" Target="../media/image164.wmf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247.bin"/><Relationship Id="rId3" Type="http://schemas.openxmlformats.org/officeDocument/2006/relationships/image" Target="../media/image162.wmf"/><Relationship Id="rId28" Type="http://schemas.openxmlformats.org/officeDocument/2006/relationships/vmlDrawing" Target="../drawings/vmlDrawing23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48.wmf"/><Relationship Id="rId25" Type="http://schemas.openxmlformats.org/officeDocument/2006/relationships/oleObject" Target="../embeddings/oleObject248.bin"/><Relationship Id="rId24" Type="http://schemas.openxmlformats.org/officeDocument/2006/relationships/image" Target="../media/image182.wmf"/><Relationship Id="rId23" Type="http://schemas.openxmlformats.org/officeDocument/2006/relationships/image" Target="../media/image181.wmf"/><Relationship Id="rId22" Type="http://schemas.openxmlformats.org/officeDocument/2006/relationships/image" Target="../media/image180.wmf"/><Relationship Id="rId21" Type="http://schemas.openxmlformats.org/officeDocument/2006/relationships/image" Target="../media/image179.wmf"/><Relationship Id="rId20" Type="http://schemas.openxmlformats.org/officeDocument/2006/relationships/image" Target="../media/image178.wmf"/><Relationship Id="rId2" Type="http://schemas.openxmlformats.org/officeDocument/2006/relationships/oleObject" Target="../embeddings/oleObject246.bin"/><Relationship Id="rId19" Type="http://schemas.openxmlformats.org/officeDocument/2006/relationships/image" Target="../media/image177.wmf"/><Relationship Id="rId18" Type="http://schemas.openxmlformats.org/officeDocument/2006/relationships/image" Target="../media/image176.wmf"/><Relationship Id="rId17" Type="http://schemas.openxmlformats.org/officeDocument/2006/relationships/image" Target="../media/image175.wmf"/><Relationship Id="rId16" Type="http://schemas.openxmlformats.org/officeDocument/2006/relationships/image" Target="../media/image174.wmf"/><Relationship Id="rId15" Type="http://schemas.openxmlformats.org/officeDocument/2006/relationships/image" Target="../media/image173.wmf"/><Relationship Id="rId14" Type="http://schemas.openxmlformats.org/officeDocument/2006/relationships/image" Target="../media/image172.wmf"/><Relationship Id="rId13" Type="http://schemas.openxmlformats.org/officeDocument/2006/relationships/image" Target="../media/image171.wmf"/><Relationship Id="rId12" Type="http://schemas.openxmlformats.org/officeDocument/2006/relationships/image" Target="../media/image170.wmf"/><Relationship Id="rId11" Type="http://schemas.openxmlformats.org/officeDocument/2006/relationships/image" Target="../media/image169.wmf"/><Relationship Id="rId10" Type="http://schemas.openxmlformats.org/officeDocument/2006/relationships/image" Target="../media/image168.wmf"/><Relationship Id="rId1" Type="http://schemas.openxmlformats.org/officeDocument/2006/relationships/image" Target="../media/image161.wm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7.bin"/><Relationship Id="rId7" Type="http://schemas.openxmlformats.org/officeDocument/2006/relationships/image" Target="../media/image6.wmf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4.bin"/><Relationship Id="rId23" Type="http://schemas.openxmlformats.org/officeDocument/2006/relationships/notesSlide" Target="../notesSlides/notesSlide2.xml"/><Relationship Id="rId22" Type="http://schemas.openxmlformats.org/officeDocument/2006/relationships/vmlDrawing" Target="../drawings/vmlDrawing2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.png"/><Relationship Id="rId2" Type="http://schemas.openxmlformats.org/officeDocument/2006/relationships/image" Target="../media/image4.wmf"/><Relationship Id="rId19" Type="http://schemas.openxmlformats.org/officeDocument/2006/relationships/image" Target="../media/image11.wmf"/><Relationship Id="rId18" Type="http://schemas.openxmlformats.org/officeDocument/2006/relationships/oleObject" Target="../embeddings/oleObject13.bin"/><Relationship Id="rId17" Type="http://schemas.openxmlformats.org/officeDocument/2006/relationships/oleObject" Target="../embeddings/oleObject12.bin"/><Relationship Id="rId16" Type="http://schemas.openxmlformats.org/officeDocument/2006/relationships/oleObject" Target="../embeddings/oleObject11.bin"/><Relationship Id="rId15" Type="http://schemas.openxmlformats.org/officeDocument/2006/relationships/image" Target="../media/image10.wmf"/><Relationship Id="rId14" Type="http://schemas.openxmlformats.org/officeDocument/2006/relationships/oleObject" Target="../embeddings/oleObject10.bin"/><Relationship Id="rId13" Type="http://schemas.openxmlformats.org/officeDocument/2006/relationships/image" Target="../media/image9.wmf"/><Relationship Id="rId12" Type="http://schemas.openxmlformats.org/officeDocument/2006/relationships/oleObject" Target="../embeddings/oleObject9.bin"/><Relationship Id="rId11" Type="http://schemas.openxmlformats.org/officeDocument/2006/relationships/image" Target="../media/image8.wmf"/><Relationship Id="rId10" Type="http://schemas.openxmlformats.org/officeDocument/2006/relationships/oleObject" Target="../embeddings/oleObject8.bin"/><Relationship Id="rId1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253.bin"/><Relationship Id="rId7" Type="http://schemas.openxmlformats.org/officeDocument/2006/relationships/image" Target="../media/image6.wmf"/><Relationship Id="rId6" Type="http://schemas.openxmlformats.org/officeDocument/2006/relationships/oleObject" Target="../embeddings/oleObject252.bin"/><Relationship Id="rId5" Type="http://schemas.openxmlformats.org/officeDocument/2006/relationships/oleObject" Target="../embeddings/oleObject251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50.bin"/><Relationship Id="rId23" Type="http://schemas.openxmlformats.org/officeDocument/2006/relationships/notesSlide" Target="../notesSlides/notesSlide7.xml"/><Relationship Id="rId22" Type="http://schemas.openxmlformats.org/officeDocument/2006/relationships/vmlDrawing" Target="../drawings/vmlDrawing24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.png"/><Relationship Id="rId2" Type="http://schemas.openxmlformats.org/officeDocument/2006/relationships/image" Target="../media/image4.wmf"/><Relationship Id="rId19" Type="http://schemas.openxmlformats.org/officeDocument/2006/relationships/image" Target="../media/image11.wmf"/><Relationship Id="rId18" Type="http://schemas.openxmlformats.org/officeDocument/2006/relationships/oleObject" Target="../embeddings/oleObject259.bin"/><Relationship Id="rId17" Type="http://schemas.openxmlformats.org/officeDocument/2006/relationships/oleObject" Target="../embeddings/oleObject258.bin"/><Relationship Id="rId16" Type="http://schemas.openxmlformats.org/officeDocument/2006/relationships/oleObject" Target="../embeddings/oleObject257.bin"/><Relationship Id="rId15" Type="http://schemas.openxmlformats.org/officeDocument/2006/relationships/image" Target="../media/image10.wmf"/><Relationship Id="rId14" Type="http://schemas.openxmlformats.org/officeDocument/2006/relationships/oleObject" Target="../embeddings/oleObject256.bin"/><Relationship Id="rId13" Type="http://schemas.openxmlformats.org/officeDocument/2006/relationships/image" Target="../media/image9.wmf"/><Relationship Id="rId12" Type="http://schemas.openxmlformats.org/officeDocument/2006/relationships/oleObject" Target="../embeddings/oleObject255.bin"/><Relationship Id="rId11" Type="http://schemas.openxmlformats.org/officeDocument/2006/relationships/image" Target="../media/image8.wmf"/><Relationship Id="rId10" Type="http://schemas.openxmlformats.org/officeDocument/2006/relationships/oleObject" Target="../embeddings/oleObject254.bin"/><Relationship Id="rId1" Type="http://schemas.openxmlformats.org/officeDocument/2006/relationships/oleObject" Target="../embeddings/oleObject249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4.bin"/><Relationship Id="rId8" Type="http://schemas.openxmlformats.org/officeDocument/2006/relationships/image" Target="../media/image186.wmf"/><Relationship Id="rId7" Type="http://schemas.openxmlformats.org/officeDocument/2006/relationships/oleObject" Target="../embeddings/oleObject263.bin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262.bin"/><Relationship Id="rId4" Type="http://schemas.openxmlformats.org/officeDocument/2006/relationships/image" Target="../media/image184.wmf"/><Relationship Id="rId37" Type="http://schemas.openxmlformats.org/officeDocument/2006/relationships/notesSlide" Target="../notesSlides/notesSlide8.xml"/><Relationship Id="rId36" Type="http://schemas.openxmlformats.org/officeDocument/2006/relationships/vmlDrawing" Target="../drawings/vmlDrawing25.vml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48.wmf"/><Relationship Id="rId33" Type="http://schemas.openxmlformats.org/officeDocument/2006/relationships/oleObject" Target="../embeddings/oleObject276.bin"/><Relationship Id="rId32" Type="http://schemas.openxmlformats.org/officeDocument/2006/relationships/image" Target="../media/image198.wmf"/><Relationship Id="rId31" Type="http://schemas.openxmlformats.org/officeDocument/2006/relationships/oleObject" Target="../embeddings/oleObject275.bin"/><Relationship Id="rId30" Type="http://schemas.openxmlformats.org/officeDocument/2006/relationships/image" Target="../media/image197.wmf"/><Relationship Id="rId3" Type="http://schemas.openxmlformats.org/officeDocument/2006/relationships/oleObject" Target="../embeddings/oleObject261.bin"/><Relationship Id="rId29" Type="http://schemas.openxmlformats.org/officeDocument/2006/relationships/oleObject" Target="../embeddings/oleObject274.bin"/><Relationship Id="rId28" Type="http://schemas.openxmlformats.org/officeDocument/2006/relationships/image" Target="../media/image196.wmf"/><Relationship Id="rId27" Type="http://schemas.openxmlformats.org/officeDocument/2006/relationships/oleObject" Target="../embeddings/oleObject273.bin"/><Relationship Id="rId26" Type="http://schemas.openxmlformats.org/officeDocument/2006/relationships/image" Target="../media/image195.wmf"/><Relationship Id="rId25" Type="http://schemas.openxmlformats.org/officeDocument/2006/relationships/oleObject" Target="../embeddings/oleObject272.bin"/><Relationship Id="rId24" Type="http://schemas.openxmlformats.org/officeDocument/2006/relationships/image" Target="../media/image194.wmf"/><Relationship Id="rId23" Type="http://schemas.openxmlformats.org/officeDocument/2006/relationships/oleObject" Target="../embeddings/oleObject271.bin"/><Relationship Id="rId22" Type="http://schemas.openxmlformats.org/officeDocument/2006/relationships/image" Target="../media/image193.wmf"/><Relationship Id="rId21" Type="http://schemas.openxmlformats.org/officeDocument/2006/relationships/oleObject" Target="../embeddings/oleObject270.bin"/><Relationship Id="rId20" Type="http://schemas.openxmlformats.org/officeDocument/2006/relationships/image" Target="../media/image192.wmf"/><Relationship Id="rId2" Type="http://schemas.openxmlformats.org/officeDocument/2006/relationships/image" Target="../media/image183.wmf"/><Relationship Id="rId19" Type="http://schemas.openxmlformats.org/officeDocument/2006/relationships/oleObject" Target="../embeddings/oleObject269.bin"/><Relationship Id="rId18" Type="http://schemas.openxmlformats.org/officeDocument/2006/relationships/image" Target="../media/image191.wmf"/><Relationship Id="rId17" Type="http://schemas.openxmlformats.org/officeDocument/2006/relationships/oleObject" Target="../embeddings/oleObject268.bin"/><Relationship Id="rId16" Type="http://schemas.openxmlformats.org/officeDocument/2006/relationships/image" Target="../media/image190.wmf"/><Relationship Id="rId15" Type="http://schemas.openxmlformats.org/officeDocument/2006/relationships/oleObject" Target="../embeddings/oleObject267.bin"/><Relationship Id="rId14" Type="http://schemas.openxmlformats.org/officeDocument/2006/relationships/image" Target="../media/image189.wmf"/><Relationship Id="rId13" Type="http://schemas.openxmlformats.org/officeDocument/2006/relationships/oleObject" Target="../embeddings/oleObject266.bin"/><Relationship Id="rId12" Type="http://schemas.openxmlformats.org/officeDocument/2006/relationships/image" Target="../media/image188.wmf"/><Relationship Id="rId11" Type="http://schemas.openxmlformats.org/officeDocument/2006/relationships/oleObject" Target="../embeddings/oleObject265.bin"/><Relationship Id="rId10" Type="http://schemas.openxmlformats.org/officeDocument/2006/relationships/image" Target="../media/image187.wmf"/><Relationship Id="rId1" Type="http://schemas.openxmlformats.org/officeDocument/2006/relationships/oleObject" Target="../embeddings/oleObject260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281.bin"/><Relationship Id="rId7" Type="http://schemas.openxmlformats.org/officeDocument/2006/relationships/image" Target="../media/image6.wmf"/><Relationship Id="rId6" Type="http://schemas.openxmlformats.org/officeDocument/2006/relationships/oleObject" Target="../embeddings/oleObject280.bin"/><Relationship Id="rId5" Type="http://schemas.openxmlformats.org/officeDocument/2006/relationships/oleObject" Target="../embeddings/oleObject279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78.bin"/><Relationship Id="rId23" Type="http://schemas.openxmlformats.org/officeDocument/2006/relationships/notesSlide" Target="../notesSlides/notesSlide9.xml"/><Relationship Id="rId22" Type="http://schemas.openxmlformats.org/officeDocument/2006/relationships/vmlDrawing" Target="../drawings/vmlDrawing26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.png"/><Relationship Id="rId2" Type="http://schemas.openxmlformats.org/officeDocument/2006/relationships/image" Target="../media/image4.wmf"/><Relationship Id="rId19" Type="http://schemas.openxmlformats.org/officeDocument/2006/relationships/image" Target="../media/image11.wmf"/><Relationship Id="rId18" Type="http://schemas.openxmlformats.org/officeDocument/2006/relationships/oleObject" Target="../embeddings/oleObject287.bin"/><Relationship Id="rId17" Type="http://schemas.openxmlformats.org/officeDocument/2006/relationships/oleObject" Target="../embeddings/oleObject286.bin"/><Relationship Id="rId16" Type="http://schemas.openxmlformats.org/officeDocument/2006/relationships/oleObject" Target="../embeddings/oleObject285.bin"/><Relationship Id="rId15" Type="http://schemas.openxmlformats.org/officeDocument/2006/relationships/image" Target="../media/image10.wmf"/><Relationship Id="rId14" Type="http://schemas.openxmlformats.org/officeDocument/2006/relationships/oleObject" Target="../embeddings/oleObject284.bin"/><Relationship Id="rId13" Type="http://schemas.openxmlformats.org/officeDocument/2006/relationships/image" Target="../media/image9.wmf"/><Relationship Id="rId12" Type="http://schemas.openxmlformats.org/officeDocument/2006/relationships/oleObject" Target="../embeddings/oleObject283.bin"/><Relationship Id="rId11" Type="http://schemas.openxmlformats.org/officeDocument/2006/relationships/image" Target="../media/image8.wmf"/><Relationship Id="rId10" Type="http://schemas.openxmlformats.org/officeDocument/2006/relationships/oleObject" Target="../embeddings/oleObject282.bin"/><Relationship Id="rId1" Type="http://schemas.openxmlformats.org/officeDocument/2006/relationships/oleObject" Target="../embeddings/oleObject277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2.bin"/><Relationship Id="rId8" Type="http://schemas.openxmlformats.org/officeDocument/2006/relationships/image" Target="../media/image202.wmf"/><Relationship Id="rId7" Type="http://schemas.openxmlformats.org/officeDocument/2006/relationships/oleObject" Target="../embeddings/oleObject291.bin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290.bin"/><Relationship Id="rId4" Type="http://schemas.openxmlformats.org/officeDocument/2006/relationships/image" Target="../media/image200.wmf"/><Relationship Id="rId3" Type="http://schemas.openxmlformats.org/officeDocument/2006/relationships/oleObject" Target="../embeddings/oleObject289.bin"/><Relationship Id="rId29" Type="http://schemas.openxmlformats.org/officeDocument/2006/relationships/vmlDrawing" Target="../drawings/vmlDrawing27.v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211.wmf"/><Relationship Id="rId26" Type="http://schemas.openxmlformats.org/officeDocument/2006/relationships/oleObject" Target="../embeddings/oleObject300.bin"/><Relationship Id="rId25" Type="http://schemas.openxmlformats.org/officeDocument/2006/relationships/image" Target="../media/image210.wmf"/><Relationship Id="rId24" Type="http://schemas.openxmlformats.org/officeDocument/2006/relationships/oleObject" Target="../embeddings/oleObject299.bin"/><Relationship Id="rId23" Type="http://schemas.openxmlformats.org/officeDocument/2006/relationships/image" Target="../media/image2.png"/><Relationship Id="rId22" Type="http://schemas.openxmlformats.org/officeDocument/2006/relationships/image" Target="../media/image209.wmf"/><Relationship Id="rId21" Type="http://schemas.openxmlformats.org/officeDocument/2006/relationships/oleObject" Target="../embeddings/oleObject298.bin"/><Relationship Id="rId20" Type="http://schemas.openxmlformats.org/officeDocument/2006/relationships/image" Target="../media/image208.wmf"/><Relationship Id="rId2" Type="http://schemas.openxmlformats.org/officeDocument/2006/relationships/image" Target="../media/image199.wmf"/><Relationship Id="rId19" Type="http://schemas.openxmlformats.org/officeDocument/2006/relationships/oleObject" Target="../embeddings/oleObject297.bin"/><Relationship Id="rId18" Type="http://schemas.openxmlformats.org/officeDocument/2006/relationships/image" Target="../media/image207.wmf"/><Relationship Id="rId17" Type="http://schemas.openxmlformats.org/officeDocument/2006/relationships/oleObject" Target="../embeddings/oleObject296.bin"/><Relationship Id="rId16" Type="http://schemas.openxmlformats.org/officeDocument/2006/relationships/image" Target="../media/image206.wmf"/><Relationship Id="rId15" Type="http://schemas.openxmlformats.org/officeDocument/2006/relationships/oleObject" Target="../embeddings/oleObject295.bin"/><Relationship Id="rId14" Type="http://schemas.openxmlformats.org/officeDocument/2006/relationships/image" Target="../media/image205.wmf"/><Relationship Id="rId13" Type="http://schemas.openxmlformats.org/officeDocument/2006/relationships/oleObject" Target="../embeddings/oleObject294.bin"/><Relationship Id="rId12" Type="http://schemas.openxmlformats.org/officeDocument/2006/relationships/image" Target="../media/image204.wmf"/><Relationship Id="rId11" Type="http://schemas.openxmlformats.org/officeDocument/2006/relationships/oleObject" Target="../embeddings/oleObject293.bin"/><Relationship Id="rId10" Type="http://schemas.openxmlformats.org/officeDocument/2006/relationships/image" Target="../media/image203.wmf"/><Relationship Id="rId1" Type="http://schemas.openxmlformats.org/officeDocument/2006/relationships/oleObject" Target="../embeddings/oleObject288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5.bin"/><Relationship Id="rId8" Type="http://schemas.openxmlformats.org/officeDocument/2006/relationships/image" Target="../media/image202.wmf"/><Relationship Id="rId7" Type="http://schemas.openxmlformats.org/officeDocument/2006/relationships/oleObject" Target="../embeddings/oleObject304.bin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303.bin"/><Relationship Id="rId4" Type="http://schemas.openxmlformats.org/officeDocument/2006/relationships/image" Target="../media/image200.wmf"/><Relationship Id="rId3" Type="http://schemas.openxmlformats.org/officeDocument/2006/relationships/oleObject" Target="../embeddings/oleObject302.bin"/><Relationship Id="rId26" Type="http://schemas.openxmlformats.org/officeDocument/2006/relationships/vmlDrawing" Target="../drawings/vmlDrawing28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216.wmf"/><Relationship Id="rId23" Type="http://schemas.openxmlformats.org/officeDocument/2006/relationships/oleObject" Target="../embeddings/oleObject312.bin"/><Relationship Id="rId22" Type="http://schemas.openxmlformats.org/officeDocument/2006/relationships/image" Target="../media/image215.wmf"/><Relationship Id="rId21" Type="http://schemas.openxmlformats.org/officeDocument/2006/relationships/oleObject" Target="../embeddings/oleObject311.bin"/><Relationship Id="rId20" Type="http://schemas.openxmlformats.org/officeDocument/2006/relationships/image" Target="../media/image214.wmf"/><Relationship Id="rId2" Type="http://schemas.openxmlformats.org/officeDocument/2006/relationships/image" Target="../media/image199.wmf"/><Relationship Id="rId19" Type="http://schemas.openxmlformats.org/officeDocument/2006/relationships/oleObject" Target="../embeddings/oleObject310.bin"/><Relationship Id="rId18" Type="http://schemas.openxmlformats.org/officeDocument/2006/relationships/image" Target="../media/image213.wmf"/><Relationship Id="rId17" Type="http://schemas.openxmlformats.org/officeDocument/2006/relationships/oleObject" Target="../embeddings/oleObject309.bin"/><Relationship Id="rId16" Type="http://schemas.openxmlformats.org/officeDocument/2006/relationships/image" Target="../media/image208.wmf"/><Relationship Id="rId15" Type="http://schemas.openxmlformats.org/officeDocument/2006/relationships/oleObject" Target="../embeddings/oleObject308.bin"/><Relationship Id="rId14" Type="http://schemas.openxmlformats.org/officeDocument/2006/relationships/image" Target="../media/image204.wmf"/><Relationship Id="rId13" Type="http://schemas.openxmlformats.org/officeDocument/2006/relationships/oleObject" Target="../embeddings/oleObject307.bin"/><Relationship Id="rId12" Type="http://schemas.openxmlformats.org/officeDocument/2006/relationships/image" Target="../media/image212.wmf"/><Relationship Id="rId11" Type="http://schemas.openxmlformats.org/officeDocument/2006/relationships/oleObject" Target="../embeddings/oleObject306.bin"/><Relationship Id="rId10" Type="http://schemas.openxmlformats.org/officeDocument/2006/relationships/image" Target="../media/image203.wmf"/><Relationship Id="rId1" Type="http://schemas.openxmlformats.org/officeDocument/2006/relationships/oleObject" Target="../embeddings/oleObject301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7.bin"/><Relationship Id="rId8" Type="http://schemas.openxmlformats.org/officeDocument/2006/relationships/image" Target="../media/image203.wmf"/><Relationship Id="rId7" Type="http://schemas.openxmlformats.org/officeDocument/2006/relationships/oleObject" Target="../embeddings/oleObject316.bin"/><Relationship Id="rId6" Type="http://schemas.openxmlformats.org/officeDocument/2006/relationships/image" Target="../media/image217.wmf"/><Relationship Id="rId5" Type="http://schemas.openxmlformats.org/officeDocument/2006/relationships/oleObject" Target="../embeddings/oleObject315.bin"/><Relationship Id="rId4" Type="http://schemas.openxmlformats.org/officeDocument/2006/relationships/image" Target="../media/image201.wmf"/><Relationship Id="rId3" Type="http://schemas.openxmlformats.org/officeDocument/2006/relationships/oleObject" Target="../embeddings/oleObject314.bin"/><Relationship Id="rId24" Type="http://schemas.openxmlformats.org/officeDocument/2006/relationships/vmlDrawing" Target="../drawings/vmlDrawing29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222.wmf"/><Relationship Id="rId21" Type="http://schemas.openxmlformats.org/officeDocument/2006/relationships/oleObject" Target="../embeddings/oleObject323.bin"/><Relationship Id="rId20" Type="http://schemas.openxmlformats.org/officeDocument/2006/relationships/image" Target="../media/image221.wmf"/><Relationship Id="rId2" Type="http://schemas.openxmlformats.org/officeDocument/2006/relationships/image" Target="../media/image200.wmf"/><Relationship Id="rId19" Type="http://schemas.openxmlformats.org/officeDocument/2006/relationships/oleObject" Target="../embeddings/oleObject322.bin"/><Relationship Id="rId18" Type="http://schemas.openxmlformats.org/officeDocument/2006/relationships/image" Target="../media/image220.wmf"/><Relationship Id="rId17" Type="http://schemas.openxmlformats.org/officeDocument/2006/relationships/oleObject" Target="../embeddings/oleObject321.bin"/><Relationship Id="rId16" Type="http://schemas.openxmlformats.org/officeDocument/2006/relationships/image" Target="../media/image219.wmf"/><Relationship Id="rId15" Type="http://schemas.openxmlformats.org/officeDocument/2006/relationships/oleObject" Target="../embeddings/oleObject320.bin"/><Relationship Id="rId14" Type="http://schemas.openxmlformats.org/officeDocument/2006/relationships/image" Target="../media/image218.wmf"/><Relationship Id="rId13" Type="http://schemas.openxmlformats.org/officeDocument/2006/relationships/oleObject" Target="../embeddings/oleObject319.bin"/><Relationship Id="rId12" Type="http://schemas.openxmlformats.org/officeDocument/2006/relationships/image" Target="../media/image208.wmf"/><Relationship Id="rId11" Type="http://schemas.openxmlformats.org/officeDocument/2006/relationships/oleObject" Target="../embeddings/oleObject318.bin"/><Relationship Id="rId10" Type="http://schemas.openxmlformats.org/officeDocument/2006/relationships/image" Target="../media/image204.wmf"/><Relationship Id="rId1" Type="http://schemas.openxmlformats.org/officeDocument/2006/relationships/oleObject" Target="../embeddings/oleObject313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8.bin"/><Relationship Id="rId8" Type="http://schemas.openxmlformats.org/officeDocument/2006/relationships/image" Target="../media/image200.wmf"/><Relationship Id="rId7" Type="http://schemas.openxmlformats.org/officeDocument/2006/relationships/oleObject" Target="../embeddings/oleObject327.bin"/><Relationship Id="rId6" Type="http://schemas.openxmlformats.org/officeDocument/2006/relationships/image" Target="../media/image224.wmf"/><Relationship Id="rId5" Type="http://schemas.openxmlformats.org/officeDocument/2006/relationships/oleObject" Target="../embeddings/oleObject326.bin"/><Relationship Id="rId4" Type="http://schemas.openxmlformats.org/officeDocument/2006/relationships/image" Target="../media/image223.wmf"/><Relationship Id="rId38" Type="http://schemas.openxmlformats.org/officeDocument/2006/relationships/vmlDrawing" Target="../drawings/vmlDrawing30.vml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233.wmf"/><Relationship Id="rId35" Type="http://schemas.openxmlformats.org/officeDocument/2006/relationships/oleObject" Target="../embeddings/oleObject341.bin"/><Relationship Id="rId34" Type="http://schemas.openxmlformats.org/officeDocument/2006/relationships/image" Target="../media/image218.wmf"/><Relationship Id="rId33" Type="http://schemas.openxmlformats.org/officeDocument/2006/relationships/oleObject" Target="../embeddings/oleObject340.bin"/><Relationship Id="rId32" Type="http://schemas.openxmlformats.org/officeDocument/2006/relationships/image" Target="../media/image232.wmf"/><Relationship Id="rId31" Type="http://schemas.openxmlformats.org/officeDocument/2006/relationships/oleObject" Target="../embeddings/oleObject339.bin"/><Relationship Id="rId30" Type="http://schemas.openxmlformats.org/officeDocument/2006/relationships/image" Target="../media/image231.wmf"/><Relationship Id="rId3" Type="http://schemas.openxmlformats.org/officeDocument/2006/relationships/oleObject" Target="../embeddings/oleObject325.bin"/><Relationship Id="rId29" Type="http://schemas.openxmlformats.org/officeDocument/2006/relationships/oleObject" Target="../embeddings/oleObject338.bin"/><Relationship Id="rId28" Type="http://schemas.openxmlformats.org/officeDocument/2006/relationships/image" Target="../media/image230.wmf"/><Relationship Id="rId27" Type="http://schemas.openxmlformats.org/officeDocument/2006/relationships/oleObject" Target="../embeddings/oleObject337.bin"/><Relationship Id="rId26" Type="http://schemas.openxmlformats.org/officeDocument/2006/relationships/image" Target="../media/image229.wmf"/><Relationship Id="rId25" Type="http://schemas.openxmlformats.org/officeDocument/2006/relationships/oleObject" Target="../embeddings/oleObject336.bin"/><Relationship Id="rId24" Type="http://schemas.openxmlformats.org/officeDocument/2006/relationships/image" Target="../media/image228.wmf"/><Relationship Id="rId23" Type="http://schemas.openxmlformats.org/officeDocument/2006/relationships/oleObject" Target="../embeddings/oleObject335.bin"/><Relationship Id="rId22" Type="http://schemas.openxmlformats.org/officeDocument/2006/relationships/image" Target="../media/image199.wmf"/><Relationship Id="rId21" Type="http://schemas.openxmlformats.org/officeDocument/2006/relationships/oleObject" Target="../embeddings/oleObject334.bin"/><Relationship Id="rId20" Type="http://schemas.openxmlformats.org/officeDocument/2006/relationships/image" Target="../media/image227.wmf"/><Relationship Id="rId2" Type="http://schemas.openxmlformats.org/officeDocument/2006/relationships/image" Target="../media/image208.wmf"/><Relationship Id="rId19" Type="http://schemas.openxmlformats.org/officeDocument/2006/relationships/oleObject" Target="../embeddings/oleObject333.bin"/><Relationship Id="rId18" Type="http://schemas.openxmlformats.org/officeDocument/2006/relationships/image" Target="../media/image226.wmf"/><Relationship Id="rId17" Type="http://schemas.openxmlformats.org/officeDocument/2006/relationships/oleObject" Target="../embeddings/oleObject332.bin"/><Relationship Id="rId16" Type="http://schemas.openxmlformats.org/officeDocument/2006/relationships/image" Target="../media/image204.wmf"/><Relationship Id="rId15" Type="http://schemas.openxmlformats.org/officeDocument/2006/relationships/oleObject" Target="../embeddings/oleObject331.bin"/><Relationship Id="rId14" Type="http://schemas.openxmlformats.org/officeDocument/2006/relationships/image" Target="../media/image203.wmf"/><Relationship Id="rId13" Type="http://schemas.openxmlformats.org/officeDocument/2006/relationships/oleObject" Target="../embeddings/oleObject330.bin"/><Relationship Id="rId12" Type="http://schemas.openxmlformats.org/officeDocument/2006/relationships/image" Target="../media/image217.wmf"/><Relationship Id="rId11" Type="http://schemas.openxmlformats.org/officeDocument/2006/relationships/oleObject" Target="../embeddings/oleObject329.bin"/><Relationship Id="rId10" Type="http://schemas.openxmlformats.org/officeDocument/2006/relationships/image" Target="../media/image225.wmf"/><Relationship Id="rId1" Type="http://schemas.openxmlformats.org/officeDocument/2006/relationships/oleObject" Target="../embeddings/oleObject324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.png"/><Relationship Id="rId7" Type="http://schemas.openxmlformats.org/officeDocument/2006/relationships/image" Target="../media/image15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13.wmf"/><Relationship Id="rId2" Type="http://schemas.openxmlformats.org/officeDocument/2006/relationships/oleObject" Target="../embeddings/oleObject14.bin"/><Relationship Id="rId10" Type="http://schemas.openxmlformats.org/officeDocument/2006/relationships/vmlDrawing" Target="../drawings/vmlDrawing3.vml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6.bin"/><Relationship Id="rId8" Type="http://schemas.openxmlformats.org/officeDocument/2006/relationships/image" Target="../media/image234.wmf"/><Relationship Id="rId7" Type="http://schemas.openxmlformats.org/officeDocument/2006/relationships/oleObject" Target="../embeddings/oleObject345.bin"/><Relationship Id="rId6" Type="http://schemas.openxmlformats.org/officeDocument/2006/relationships/image" Target="../media/image203.wmf"/><Relationship Id="rId5" Type="http://schemas.openxmlformats.org/officeDocument/2006/relationships/oleObject" Target="../embeddings/oleObject344.bin"/><Relationship Id="rId4" Type="http://schemas.openxmlformats.org/officeDocument/2006/relationships/image" Target="../media/image217.wmf"/><Relationship Id="rId3" Type="http://schemas.openxmlformats.org/officeDocument/2006/relationships/oleObject" Target="../embeddings/oleObject343.bin"/><Relationship Id="rId24" Type="http://schemas.openxmlformats.org/officeDocument/2006/relationships/vmlDrawing" Target="../drawings/vmlDrawing31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48.wmf"/><Relationship Id="rId21" Type="http://schemas.openxmlformats.org/officeDocument/2006/relationships/oleObject" Target="../embeddings/oleObject352.bin"/><Relationship Id="rId20" Type="http://schemas.openxmlformats.org/officeDocument/2006/relationships/image" Target="../media/image240.wmf"/><Relationship Id="rId2" Type="http://schemas.openxmlformats.org/officeDocument/2006/relationships/image" Target="../media/image200.wmf"/><Relationship Id="rId19" Type="http://schemas.openxmlformats.org/officeDocument/2006/relationships/oleObject" Target="../embeddings/oleObject351.bin"/><Relationship Id="rId18" Type="http://schemas.openxmlformats.org/officeDocument/2006/relationships/image" Target="../media/image239.wmf"/><Relationship Id="rId17" Type="http://schemas.openxmlformats.org/officeDocument/2006/relationships/oleObject" Target="../embeddings/oleObject350.bin"/><Relationship Id="rId16" Type="http://schemas.openxmlformats.org/officeDocument/2006/relationships/image" Target="../media/image238.wmf"/><Relationship Id="rId15" Type="http://schemas.openxmlformats.org/officeDocument/2006/relationships/oleObject" Target="../embeddings/oleObject349.bin"/><Relationship Id="rId14" Type="http://schemas.openxmlformats.org/officeDocument/2006/relationships/image" Target="../media/image237.wmf"/><Relationship Id="rId13" Type="http://schemas.openxmlformats.org/officeDocument/2006/relationships/oleObject" Target="../embeddings/oleObject348.bin"/><Relationship Id="rId12" Type="http://schemas.openxmlformats.org/officeDocument/2006/relationships/image" Target="../media/image236.wmf"/><Relationship Id="rId11" Type="http://schemas.openxmlformats.org/officeDocument/2006/relationships/oleObject" Target="../embeddings/oleObject347.bin"/><Relationship Id="rId10" Type="http://schemas.openxmlformats.org/officeDocument/2006/relationships/image" Target="../media/image235.wmf"/><Relationship Id="rId1" Type="http://schemas.openxmlformats.org/officeDocument/2006/relationships/oleObject" Target="../embeddings/oleObject342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357.bin"/><Relationship Id="rId7" Type="http://schemas.openxmlformats.org/officeDocument/2006/relationships/image" Target="../media/image6.wmf"/><Relationship Id="rId6" Type="http://schemas.openxmlformats.org/officeDocument/2006/relationships/oleObject" Target="../embeddings/oleObject356.bin"/><Relationship Id="rId5" Type="http://schemas.openxmlformats.org/officeDocument/2006/relationships/oleObject" Target="../embeddings/oleObject355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354.bin"/><Relationship Id="rId23" Type="http://schemas.openxmlformats.org/officeDocument/2006/relationships/notesSlide" Target="../notesSlides/notesSlide10.xml"/><Relationship Id="rId22" Type="http://schemas.openxmlformats.org/officeDocument/2006/relationships/vmlDrawing" Target="../drawings/vmlDrawing32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.png"/><Relationship Id="rId2" Type="http://schemas.openxmlformats.org/officeDocument/2006/relationships/image" Target="../media/image4.wmf"/><Relationship Id="rId19" Type="http://schemas.openxmlformats.org/officeDocument/2006/relationships/image" Target="../media/image11.wmf"/><Relationship Id="rId18" Type="http://schemas.openxmlformats.org/officeDocument/2006/relationships/oleObject" Target="../embeddings/oleObject363.bin"/><Relationship Id="rId17" Type="http://schemas.openxmlformats.org/officeDocument/2006/relationships/oleObject" Target="../embeddings/oleObject362.bin"/><Relationship Id="rId16" Type="http://schemas.openxmlformats.org/officeDocument/2006/relationships/oleObject" Target="../embeddings/oleObject361.bin"/><Relationship Id="rId15" Type="http://schemas.openxmlformats.org/officeDocument/2006/relationships/image" Target="../media/image10.wmf"/><Relationship Id="rId14" Type="http://schemas.openxmlformats.org/officeDocument/2006/relationships/oleObject" Target="../embeddings/oleObject360.bin"/><Relationship Id="rId13" Type="http://schemas.openxmlformats.org/officeDocument/2006/relationships/image" Target="../media/image9.wmf"/><Relationship Id="rId12" Type="http://schemas.openxmlformats.org/officeDocument/2006/relationships/oleObject" Target="../embeddings/oleObject359.bin"/><Relationship Id="rId11" Type="http://schemas.openxmlformats.org/officeDocument/2006/relationships/image" Target="../media/image8.wmf"/><Relationship Id="rId10" Type="http://schemas.openxmlformats.org/officeDocument/2006/relationships/oleObject" Target="../embeddings/oleObject358.bin"/><Relationship Id="rId1" Type="http://schemas.openxmlformats.org/officeDocument/2006/relationships/oleObject" Target="../embeddings/oleObject353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8.bin"/><Relationship Id="rId8" Type="http://schemas.openxmlformats.org/officeDocument/2006/relationships/image" Target="../media/image244.wmf"/><Relationship Id="rId7" Type="http://schemas.openxmlformats.org/officeDocument/2006/relationships/oleObject" Target="../embeddings/oleObject367.bin"/><Relationship Id="rId6" Type="http://schemas.openxmlformats.org/officeDocument/2006/relationships/image" Target="../media/image243.wmf"/><Relationship Id="rId5" Type="http://schemas.openxmlformats.org/officeDocument/2006/relationships/oleObject" Target="../embeddings/oleObject366.bin"/><Relationship Id="rId44" Type="http://schemas.openxmlformats.org/officeDocument/2006/relationships/vmlDrawing" Target="../drawings/vmlDrawing33.vml"/><Relationship Id="rId43" Type="http://schemas.openxmlformats.org/officeDocument/2006/relationships/slideLayout" Target="../slideLayouts/slideLayout2.xml"/><Relationship Id="rId42" Type="http://schemas.openxmlformats.org/officeDocument/2006/relationships/image" Target="../media/image48.wmf"/><Relationship Id="rId41" Type="http://schemas.openxmlformats.org/officeDocument/2006/relationships/oleObject" Target="../embeddings/oleObject384.bin"/><Relationship Id="rId40" Type="http://schemas.openxmlformats.org/officeDocument/2006/relationships/image" Target="../media/image260.wmf"/><Relationship Id="rId4" Type="http://schemas.openxmlformats.org/officeDocument/2006/relationships/image" Target="../media/image242.wmf"/><Relationship Id="rId39" Type="http://schemas.openxmlformats.org/officeDocument/2006/relationships/oleObject" Target="../embeddings/oleObject383.bin"/><Relationship Id="rId38" Type="http://schemas.openxmlformats.org/officeDocument/2006/relationships/image" Target="../media/image259.wmf"/><Relationship Id="rId37" Type="http://schemas.openxmlformats.org/officeDocument/2006/relationships/oleObject" Target="../embeddings/oleObject382.bin"/><Relationship Id="rId36" Type="http://schemas.openxmlformats.org/officeDocument/2006/relationships/image" Target="../media/image258.wmf"/><Relationship Id="rId35" Type="http://schemas.openxmlformats.org/officeDocument/2006/relationships/oleObject" Target="../embeddings/oleObject381.bin"/><Relationship Id="rId34" Type="http://schemas.openxmlformats.org/officeDocument/2006/relationships/image" Target="../media/image257.wmf"/><Relationship Id="rId33" Type="http://schemas.openxmlformats.org/officeDocument/2006/relationships/oleObject" Target="../embeddings/oleObject380.bin"/><Relationship Id="rId32" Type="http://schemas.openxmlformats.org/officeDocument/2006/relationships/image" Target="../media/image256.wmf"/><Relationship Id="rId31" Type="http://schemas.openxmlformats.org/officeDocument/2006/relationships/oleObject" Target="../embeddings/oleObject379.bin"/><Relationship Id="rId30" Type="http://schemas.openxmlformats.org/officeDocument/2006/relationships/image" Target="../media/image255.wmf"/><Relationship Id="rId3" Type="http://schemas.openxmlformats.org/officeDocument/2006/relationships/oleObject" Target="../embeddings/oleObject365.bin"/><Relationship Id="rId29" Type="http://schemas.openxmlformats.org/officeDocument/2006/relationships/oleObject" Target="../embeddings/oleObject378.bin"/><Relationship Id="rId28" Type="http://schemas.openxmlformats.org/officeDocument/2006/relationships/image" Target="../media/image254.wmf"/><Relationship Id="rId27" Type="http://schemas.openxmlformats.org/officeDocument/2006/relationships/oleObject" Target="../embeddings/oleObject377.bin"/><Relationship Id="rId26" Type="http://schemas.openxmlformats.org/officeDocument/2006/relationships/image" Target="../media/image253.wmf"/><Relationship Id="rId25" Type="http://schemas.openxmlformats.org/officeDocument/2006/relationships/oleObject" Target="../embeddings/oleObject376.bin"/><Relationship Id="rId24" Type="http://schemas.openxmlformats.org/officeDocument/2006/relationships/image" Target="../media/image252.wmf"/><Relationship Id="rId23" Type="http://schemas.openxmlformats.org/officeDocument/2006/relationships/oleObject" Target="../embeddings/oleObject375.bin"/><Relationship Id="rId22" Type="http://schemas.openxmlformats.org/officeDocument/2006/relationships/image" Target="../media/image251.wmf"/><Relationship Id="rId21" Type="http://schemas.openxmlformats.org/officeDocument/2006/relationships/oleObject" Target="../embeddings/oleObject374.bin"/><Relationship Id="rId20" Type="http://schemas.openxmlformats.org/officeDocument/2006/relationships/image" Target="../media/image250.wmf"/><Relationship Id="rId2" Type="http://schemas.openxmlformats.org/officeDocument/2006/relationships/image" Target="../media/image241.wmf"/><Relationship Id="rId19" Type="http://schemas.openxmlformats.org/officeDocument/2006/relationships/oleObject" Target="../embeddings/oleObject373.bin"/><Relationship Id="rId18" Type="http://schemas.openxmlformats.org/officeDocument/2006/relationships/image" Target="../media/image249.wmf"/><Relationship Id="rId17" Type="http://schemas.openxmlformats.org/officeDocument/2006/relationships/oleObject" Target="../embeddings/oleObject372.bin"/><Relationship Id="rId16" Type="http://schemas.openxmlformats.org/officeDocument/2006/relationships/image" Target="../media/image248.wmf"/><Relationship Id="rId15" Type="http://schemas.openxmlformats.org/officeDocument/2006/relationships/oleObject" Target="../embeddings/oleObject371.bin"/><Relationship Id="rId14" Type="http://schemas.openxmlformats.org/officeDocument/2006/relationships/image" Target="../media/image247.wmf"/><Relationship Id="rId13" Type="http://schemas.openxmlformats.org/officeDocument/2006/relationships/oleObject" Target="../embeddings/oleObject370.bin"/><Relationship Id="rId12" Type="http://schemas.openxmlformats.org/officeDocument/2006/relationships/image" Target="../media/image246.wmf"/><Relationship Id="rId11" Type="http://schemas.openxmlformats.org/officeDocument/2006/relationships/oleObject" Target="../embeddings/oleObject369.bin"/><Relationship Id="rId10" Type="http://schemas.openxmlformats.org/officeDocument/2006/relationships/image" Target="../media/image245.wmf"/><Relationship Id="rId1" Type="http://schemas.openxmlformats.org/officeDocument/2006/relationships/oleObject" Target="../embeddings/oleObject364.bin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389.bin"/><Relationship Id="rId7" Type="http://schemas.openxmlformats.org/officeDocument/2006/relationships/image" Target="../media/image6.wmf"/><Relationship Id="rId6" Type="http://schemas.openxmlformats.org/officeDocument/2006/relationships/oleObject" Target="../embeddings/oleObject388.bin"/><Relationship Id="rId5" Type="http://schemas.openxmlformats.org/officeDocument/2006/relationships/oleObject" Target="../embeddings/oleObject387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386.bin"/><Relationship Id="rId23" Type="http://schemas.openxmlformats.org/officeDocument/2006/relationships/notesSlide" Target="../notesSlides/notesSlide11.xml"/><Relationship Id="rId22" Type="http://schemas.openxmlformats.org/officeDocument/2006/relationships/vmlDrawing" Target="../drawings/vmlDrawing34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.png"/><Relationship Id="rId2" Type="http://schemas.openxmlformats.org/officeDocument/2006/relationships/image" Target="../media/image4.wmf"/><Relationship Id="rId19" Type="http://schemas.openxmlformats.org/officeDocument/2006/relationships/image" Target="../media/image11.wmf"/><Relationship Id="rId18" Type="http://schemas.openxmlformats.org/officeDocument/2006/relationships/oleObject" Target="../embeddings/oleObject395.bin"/><Relationship Id="rId17" Type="http://schemas.openxmlformats.org/officeDocument/2006/relationships/oleObject" Target="../embeddings/oleObject394.bin"/><Relationship Id="rId16" Type="http://schemas.openxmlformats.org/officeDocument/2006/relationships/oleObject" Target="../embeddings/oleObject393.bin"/><Relationship Id="rId15" Type="http://schemas.openxmlformats.org/officeDocument/2006/relationships/image" Target="../media/image10.wmf"/><Relationship Id="rId14" Type="http://schemas.openxmlformats.org/officeDocument/2006/relationships/oleObject" Target="../embeddings/oleObject392.bin"/><Relationship Id="rId13" Type="http://schemas.openxmlformats.org/officeDocument/2006/relationships/image" Target="../media/image9.wmf"/><Relationship Id="rId12" Type="http://schemas.openxmlformats.org/officeDocument/2006/relationships/oleObject" Target="../embeddings/oleObject391.bin"/><Relationship Id="rId11" Type="http://schemas.openxmlformats.org/officeDocument/2006/relationships/image" Target="../media/image8.wmf"/><Relationship Id="rId10" Type="http://schemas.openxmlformats.org/officeDocument/2006/relationships/oleObject" Target="../embeddings/oleObject390.bin"/><Relationship Id="rId1" Type="http://schemas.openxmlformats.org/officeDocument/2006/relationships/oleObject" Target="../embeddings/oleObject385.bin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wmf"/><Relationship Id="rId3" Type="http://schemas.openxmlformats.org/officeDocument/2006/relationships/oleObject" Target="../embeddings/oleObject397.bin"/><Relationship Id="rId2" Type="http://schemas.openxmlformats.org/officeDocument/2006/relationships/image" Target="../media/image200.wmf"/><Relationship Id="rId1" Type="http://schemas.openxmlformats.org/officeDocument/2006/relationships/oleObject" Target="../embeddings/oleObject396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microsoft.com/office/2007/relationships/media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Relationship Id="rId1" Type="http://schemas.openxmlformats.org/officeDocument/2006/relationships/video" Target="file:///D:\&#29702;&#35770;&#21147;&#23398;\&#29702;&#35770;&#21147;&#23398;&#35270;&#39057;\000--v1.0-&#29255;&#22836;&#21098;&#36753;&#21518;&#24405;&#21046;&#20877;&#21098;&#36753;--&#20877;&#24405;&#21046;&#21464;&#25104;&#19968;&#20010;&#25991;&#20214;_&#36716;.avi" TargetMode="Externa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wmf"/><Relationship Id="rId8" Type="http://schemas.openxmlformats.org/officeDocument/2006/relationships/oleObject" Target="../embeddings/oleObject402.bin"/><Relationship Id="rId7" Type="http://schemas.openxmlformats.org/officeDocument/2006/relationships/image" Target="../media/image6.wmf"/><Relationship Id="rId6" Type="http://schemas.openxmlformats.org/officeDocument/2006/relationships/oleObject" Target="../embeddings/oleObject401.bin"/><Relationship Id="rId5" Type="http://schemas.openxmlformats.org/officeDocument/2006/relationships/oleObject" Target="../embeddings/oleObject400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399.bin"/><Relationship Id="rId23" Type="http://schemas.openxmlformats.org/officeDocument/2006/relationships/notesSlide" Target="../notesSlides/notesSlide12.xml"/><Relationship Id="rId22" Type="http://schemas.openxmlformats.org/officeDocument/2006/relationships/vmlDrawing" Target="../drawings/vmlDrawing36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.png"/><Relationship Id="rId2" Type="http://schemas.openxmlformats.org/officeDocument/2006/relationships/image" Target="../media/image4.wmf"/><Relationship Id="rId19" Type="http://schemas.openxmlformats.org/officeDocument/2006/relationships/image" Target="../media/image11.wmf"/><Relationship Id="rId18" Type="http://schemas.openxmlformats.org/officeDocument/2006/relationships/oleObject" Target="../embeddings/oleObject408.bin"/><Relationship Id="rId17" Type="http://schemas.openxmlformats.org/officeDocument/2006/relationships/oleObject" Target="../embeddings/oleObject407.bin"/><Relationship Id="rId16" Type="http://schemas.openxmlformats.org/officeDocument/2006/relationships/oleObject" Target="../embeddings/oleObject406.bin"/><Relationship Id="rId15" Type="http://schemas.openxmlformats.org/officeDocument/2006/relationships/image" Target="../media/image10.wmf"/><Relationship Id="rId14" Type="http://schemas.openxmlformats.org/officeDocument/2006/relationships/oleObject" Target="../embeddings/oleObject405.bin"/><Relationship Id="rId13" Type="http://schemas.openxmlformats.org/officeDocument/2006/relationships/image" Target="../media/image9.wmf"/><Relationship Id="rId12" Type="http://schemas.openxmlformats.org/officeDocument/2006/relationships/oleObject" Target="../embeddings/oleObject404.bin"/><Relationship Id="rId11" Type="http://schemas.openxmlformats.org/officeDocument/2006/relationships/image" Target="../media/image8.wmf"/><Relationship Id="rId10" Type="http://schemas.openxmlformats.org/officeDocument/2006/relationships/oleObject" Target="../embeddings/oleObject403.bin"/><Relationship Id="rId1" Type="http://schemas.openxmlformats.org/officeDocument/2006/relationships/oleObject" Target="../embeddings/oleObject398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8" Type="http://schemas.openxmlformats.org/officeDocument/2006/relationships/image" Target="../media/image9.wmf"/><Relationship Id="rId7" Type="http://schemas.openxmlformats.org/officeDocument/2006/relationships/oleObject" Target="../embeddings/oleObject20.bin"/><Relationship Id="rId6" Type="http://schemas.openxmlformats.org/officeDocument/2006/relationships/image" Target="../media/image8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7.wmf"/><Relationship Id="rId37" Type="http://schemas.openxmlformats.org/officeDocument/2006/relationships/vmlDrawing" Target="../drawings/vmlDrawing4.vml"/><Relationship Id="rId36" Type="http://schemas.openxmlformats.org/officeDocument/2006/relationships/slideLayout" Target="../slideLayouts/slideLayout2.xml"/><Relationship Id="rId35" Type="http://schemas.openxmlformats.org/officeDocument/2006/relationships/oleObject" Target="../embeddings/oleObject40.bin"/><Relationship Id="rId34" Type="http://schemas.openxmlformats.org/officeDocument/2006/relationships/image" Target="../media/image20.wmf"/><Relationship Id="rId33" Type="http://schemas.openxmlformats.org/officeDocument/2006/relationships/oleObject" Target="../embeddings/oleObject39.bin"/><Relationship Id="rId32" Type="http://schemas.openxmlformats.org/officeDocument/2006/relationships/oleObject" Target="../embeddings/oleObject38.bin"/><Relationship Id="rId31" Type="http://schemas.openxmlformats.org/officeDocument/2006/relationships/oleObject" Target="../embeddings/oleObject37.bin"/><Relationship Id="rId30" Type="http://schemas.openxmlformats.org/officeDocument/2006/relationships/image" Target="../media/image19.wmf"/><Relationship Id="rId3" Type="http://schemas.openxmlformats.org/officeDocument/2006/relationships/oleObject" Target="../embeddings/oleObject18.bin"/><Relationship Id="rId29" Type="http://schemas.openxmlformats.org/officeDocument/2006/relationships/oleObject" Target="../embeddings/oleObject36.bin"/><Relationship Id="rId28" Type="http://schemas.openxmlformats.org/officeDocument/2006/relationships/oleObject" Target="../embeddings/oleObject35.bin"/><Relationship Id="rId27" Type="http://schemas.openxmlformats.org/officeDocument/2006/relationships/oleObject" Target="../embeddings/oleObject34.bin"/><Relationship Id="rId26" Type="http://schemas.openxmlformats.org/officeDocument/2006/relationships/image" Target="../media/image11.wmf"/><Relationship Id="rId25" Type="http://schemas.openxmlformats.org/officeDocument/2006/relationships/oleObject" Target="../embeddings/oleObject33.bin"/><Relationship Id="rId24" Type="http://schemas.openxmlformats.org/officeDocument/2006/relationships/oleObject" Target="../embeddings/oleObject32.bin"/><Relationship Id="rId23" Type="http://schemas.openxmlformats.org/officeDocument/2006/relationships/oleObject" Target="../embeddings/oleObject31.bin"/><Relationship Id="rId22" Type="http://schemas.openxmlformats.org/officeDocument/2006/relationships/image" Target="../media/image10.wmf"/><Relationship Id="rId21" Type="http://schemas.openxmlformats.org/officeDocument/2006/relationships/oleObject" Target="../embeddings/oleObject30.bin"/><Relationship Id="rId20" Type="http://schemas.openxmlformats.org/officeDocument/2006/relationships/oleObject" Target="../embeddings/oleObject29.bin"/><Relationship Id="rId2" Type="http://schemas.openxmlformats.org/officeDocument/2006/relationships/image" Target="../media/image6.wmf"/><Relationship Id="rId19" Type="http://schemas.openxmlformats.org/officeDocument/2006/relationships/oleObject" Target="../embeddings/oleObject28.bin"/><Relationship Id="rId18" Type="http://schemas.openxmlformats.org/officeDocument/2006/relationships/oleObject" Target="../embeddings/oleObject27.bin"/><Relationship Id="rId17" Type="http://schemas.openxmlformats.org/officeDocument/2006/relationships/oleObject" Target="../embeddings/oleObject26.bin"/><Relationship Id="rId16" Type="http://schemas.openxmlformats.org/officeDocument/2006/relationships/image" Target="../media/image2.png"/><Relationship Id="rId15" Type="http://schemas.openxmlformats.org/officeDocument/2006/relationships/oleObject" Target="../embeddings/oleObject25.bin"/><Relationship Id="rId14" Type="http://schemas.openxmlformats.org/officeDocument/2006/relationships/oleObject" Target="../embeddings/oleObject24.bin"/><Relationship Id="rId13" Type="http://schemas.openxmlformats.org/officeDocument/2006/relationships/oleObject" Target="../embeddings/oleObject23.bin"/><Relationship Id="rId12" Type="http://schemas.openxmlformats.org/officeDocument/2006/relationships/image" Target="../media/image18.wmf"/><Relationship Id="rId11" Type="http://schemas.openxmlformats.org/officeDocument/2006/relationships/oleObject" Target="../embeddings/oleObject22.bin"/><Relationship Id="rId10" Type="http://schemas.openxmlformats.org/officeDocument/2006/relationships/image" Target="../media/image17.wmf"/><Relationship Id="rId1" Type="http://schemas.openxmlformats.org/officeDocument/2006/relationships/oleObject" Target="../embeddings/oleObject17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411.bin"/><Relationship Id="rId4" Type="http://schemas.openxmlformats.org/officeDocument/2006/relationships/image" Target="../media/image262.wmf"/><Relationship Id="rId3" Type="http://schemas.openxmlformats.org/officeDocument/2006/relationships/oleObject" Target="../embeddings/oleObject410.bin"/><Relationship Id="rId2" Type="http://schemas.openxmlformats.org/officeDocument/2006/relationships/image" Target="../media/image261.wmf"/><Relationship Id="rId1" Type="http://schemas.openxmlformats.org/officeDocument/2006/relationships/oleObject" Target="../embeddings/oleObject409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5.bin"/><Relationship Id="rId8" Type="http://schemas.openxmlformats.org/officeDocument/2006/relationships/image" Target="../media/image268.wmf"/><Relationship Id="rId7" Type="http://schemas.openxmlformats.org/officeDocument/2006/relationships/image" Target="../media/image267.wmf"/><Relationship Id="rId6" Type="http://schemas.openxmlformats.org/officeDocument/2006/relationships/image" Target="../media/image266.wmf"/><Relationship Id="rId5" Type="http://schemas.openxmlformats.org/officeDocument/2006/relationships/oleObject" Target="../embeddings/oleObject414.bin"/><Relationship Id="rId4" Type="http://schemas.openxmlformats.org/officeDocument/2006/relationships/image" Target="../media/image265.wmf"/><Relationship Id="rId3" Type="http://schemas.openxmlformats.org/officeDocument/2006/relationships/oleObject" Target="../embeddings/oleObject413.bin"/><Relationship Id="rId26" Type="http://schemas.openxmlformats.org/officeDocument/2006/relationships/vmlDrawing" Target="../drawings/vmlDrawing38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276.wmf"/><Relationship Id="rId23" Type="http://schemas.openxmlformats.org/officeDocument/2006/relationships/oleObject" Target="../embeddings/oleObject422.bin"/><Relationship Id="rId22" Type="http://schemas.openxmlformats.org/officeDocument/2006/relationships/image" Target="../media/image275.wmf"/><Relationship Id="rId21" Type="http://schemas.openxmlformats.org/officeDocument/2006/relationships/oleObject" Target="../embeddings/oleObject421.bin"/><Relationship Id="rId20" Type="http://schemas.openxmlformats.org/officeDocument/2006/relationships/image" Target="../media/image274.wmf"/><Relationship Id="rId2" Type="http://schemas.openxmlformats.org/officeDocument/2006/relationships/image" Target="../media/image264.wmf"/><Relationship Id="rId19" Type="http://schemas.openxmlformats.org/officeDocument/2006/relationships/oleObject" Target="../embeddings/oleObject420.bin"/><Relationship Id="rId18" Type="http://schemas.openxmlformats.org/officeDocument/2006/relationships/image" Target="../media/image273.wmf"/><Relationship Id="rId17" Type="http://schemas.openxmlformats.org/officeDocument/2006/relationships/oleObject" Target="../embeddings/oleObject419.bin"/><Relationship Id="rId16" Type="http://schemas.openxmlformats.org/officeDocument/2006/relationships/image" Target="../media/image272.wmf"/><Relationship Id="rId15" Type="http://schemas.openxmlformats.org/officeDocument/2006/relationships/oleObject" Target="../embeddings/oleObject418.bin"/><Relationship Id="rId14" Type="http://schemas.openxmlformats.org/officeDocument/2006/relationships/image" Target="../media/image271.wmf"/><Relationship Id="rId13" Type="http://schemas.openxmlformats.org/officeDocument/2006/relationships/oleObject" Target="../embeddings/oleObject417.bin"/><Relationship Id="rId12" Type="http://schemas.openxmlformats.org/officeDocument/2006/relationships/image" Target="../media/image270.wmf"/><Relationship Id="rId11" Type="http://schemas.openxmlformats.org/officeDocument/2006/relationships/oleObject" Target="../embeddings/oleObject416.bin"/><Relationship Id="rId10" Type="http://schemas.openxmlformats.org/officeDocument/2006/relationships/image" Target="../media/image269.wmf"/><Relationship Id="rId1" Type="http://schemas.openxmlformats.org/officeDocument/2006/relationships/oleObject" Target="../embeddings/oleObject412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7.bin"/><Relationship Id="rId8" Type="http://schemas.openxmlformats.org/officeDocument/2006/relationships/image" Target="../media/image279.wmf"/><Relationship Id="rId7" Type="http://schemas.openxmlformats.org/officeDocument/2006/relationships/oleObject" Target="../embeddings/oleObject426.bin"/><Relationship Id="rId6" Type="http://schemas.openxmlformats.org/officeDocument/2006/relationships/image" Target="../media/image278.wmf"/><Relationship Id="rId5" Type="http://schemas.openxmlformats.org/officeDocument/2006/relationships/oleObject" Target="../embeddings/oleObject425.bin"/><Relationship Id="rId4" Type="http://schemas.openxmlformats.org/officeDocument/2006/relationships/oleObject" Target="../embeddings/oleObject424.bin"/><Relationship Id="rId3" Type="http://schemas.openxmlformats.org/officeDocument/2006/relationships/image" Target="../media/image277.wmf"/><Relationship Id="rId2" Type="http://schemas.openxmlformats.org/officeDocument/2006/relationships/oleObject" Target="../embeddings/oleObject423.bin"/><Relationship Id="rId17" Type="http://schemas.openxmlformats.org/officeDocument/2006/relationships/vmlDrawing" Target="../drawings/vmlDrawing39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8.wmf"/><Relationship Id="rId14" Type="http://schemas.openxmlformats.org/officeDocument/2006/relationships/oleObject" Target="../embeddings/oleObject430.bin"/><Relationship Id="rId13" Type="http://schemas.openxmlformats.org/officeDocument/2006/relationships/oleObject" Target="../embeddings/oleObject429.bin"/><Relationship Id="rId12" Type="http://schemas.openxmlformats.org/officeDocument/2006/relationships/image" Target="../media/image41.wmf"/><Relationship Id="rId11" Type="http://schemas.openxmlformats.org/officeDocument/2006/relationships/oleObject" Target="../embeddings/oleObject428.bin"/><Relationship Id="rId10" Type="http://schemas.openxmlformats.org/officeDocument/2006/relationships/image" Target="../media/image280.wmf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wmf"/><Relationship Id="rId6" Type="http://schemas.openxmlformats.org/officeDocument/2006/relationships/oleObject" Target="../embeddings/oleObject43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2.bin"/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oleObject" Target="../embeddings/oleObject41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31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3" Type="http://schemas.openxmlformats.org/officeDocument/2006/relationships/image" Target="../media/image27.wmf"/><Relationship Id="rId20" Type="http://schemas.openxmlformats.org/officeDocument/2006/relationships/vmlDrawing" Target="../drawings/vmlDrawing6.vml"/><Relationship Id="rId2" Type="http://schemas.openxmlformats.org/officeDocument/2006/relationships/image" Target="../media/image26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6.wmf"/><Relationship Id="rId17" Type="http://schemas.openxmlformats.org/officeDocument/2006/relationships/oleObject" Target="../embeddings/oleObject49.bin"/><Relationship Id="rId16" Type="http://schemas.openxmlformats.org/officeDocument/2006/relationships/image" Target="../media/image35.wmf"/><Relationship Id="rId15" Type="http://schemas.openxmlformats.org/officeDocument/2006/relationships/oleObject" Target="../embeddings/oleObject48.bin"/><Relationship Id="rId14" Type="http://schemas.openxmlformats.org/officeDocument/2006/relationships/image" Target="../media/image34.wmf"/><Relationship Id="rId13" Type="http://schemas.openxmlformats.org/officeDocument/2006/relationships/oleObject" Target="../embeddings/oleObject47.bin"/><Relationship Id="rId12" Type="http://schemas.openxmlformats.org/officeDocument/2006/relationships/image" Target="../media/image33.wmf"/><Relationship Id="rId11" Type="http://schemas.openxmlformats.org/officeDocument/2006/relationships/oleObject" Target="../embeddings/oleObject46.bin"/><Relationship Id="rId10" Type="http://schemas.openxmlformats.org/officeDocument/2006/relationships/image" Target="../media/image32.wmf"/><Relationship Id="rId1" Type="http://schemas.openxmlformats.org/officeDocument/2006/relationships/image" Target="../media/image25.wm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wmf"/><Relationship Id="rId8" Type="http://schemas.openxmlformats.org/officeDocument/2006/relationships/oleObject" Target="../embeddings/oleObject53.bin"/><Relationship Id="rId7" Type="http://schemas.openxmlformats.org/officeDocument/2006/relationships/image" Target="../media/image40.wmf"/><Relationship Id="rId6" Type="http://schemas.openxmlformats.org/officeDocument/2006/relationships/oleObject" Target="../embeddings/oleObject52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51.bin"/><Relationship Id="rId3" Type="http://schemas.openxmlformats.org/officeDocument/2006/relationships/image" Target="../media/image38.wmf"/><Relationship Id="rId2" Type="http://schemas.openxmlformats.org/officeDocument/2006/relationships/oleObject" Target="../embeddings/oleObject50.bin"/><Relationship Id="rId13" Type="http://schemas.openxmlformats.org/officeDocument/2006/relationships/vmlDrawing" Target="../drawings/vmlDrawing7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2.wmf"/><Relationship Id="rId10" Type="http://schemas.openxmlformats.org/officeDocument/2006/relationships/oleObject" Target="../embeddings/oleObject54.bin"/><Relationship Id="rId1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56.bin"/><Relationship Id="rId3" Type="http://schemas.openxmlformats.org/officeDocument/2006/relationships/image" Target="../media/image44.wmf"/><Relationship Id="rId2" Type="http://schemas.openxmlformats.org/officeDocument/2006/relationships/oleObject" Target="../embeddings/oleObject55.bin"/><Relationship Id="rId1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2225" name="对象 2"/>
          <p:cNvGraphicFramePr/>
          <p:nvPr/>
        </p:nvGraphicFramePr>
        <p:xfrm>
          <a:off x="365125" y="3594100"/>
          <a:ext cx="2520950" cy="295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076575" imgH="4276725" progId="Paint.Picture">
                  <p:embed/>
                </p:oleObj>
              </mc:Choice>
              <mc:Fallback>
                <p:oleObj name="" r:id="rId1" imgW="3076575" imgH="427672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5125" y="3594100"/>
                        <a:ext cx="2520950" cy="2957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2" name="文本框 2"/>
          <p:cNvSpPr txBox="1"/>
          <p:nvPr/>
        </p:nvSpPr>
        <p:spPr>
          <a:xfrm>
            <a:off x="804545" y="412750"/>
            <a:ext cx="8810625" cy="2955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2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</a:t>
            </a:r>
            <a:r>
              <a:rPr lang="zh-CN" altLang="zh-CN" sz="32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</a:t>
            </a:r>
            <a:endParaRPr lang="zh-CN" altLang="zh-CN" sz="3200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zh-CN" altLang="zh-CN" sz="3200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（</a:t>
            </a:r>
            <a:r>
              <a:rPr lang="zh-CN" altLang="zh-CN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配套教材：华科第</a:t>
            </a:r>
            <a:r>
              <a:rPr lang="en-US" altLang="zh-CN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</a:t>
            </a:r>
            <a:r>
              <a:rPr lang="zh-CN" altLang="en-US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版第</a:t>
            </a:r>
            <a:r>
              <a:rPr lang="en-US" altLang="zh-CN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4</a:t>
            </a:r>
            <a:r>
              <a:rPr lang="zh-CN" altLang="en-US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次印刷，</a:t>
            </a:r>
            <a:r>
              <a:rPr lang="en-US" altLang="zh-CN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2020.8</a:t>
            </a:r>
            <a:r>
              <a:rPr lang="zh-CN" altLang="en-US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月</a:t>
            </a:r>
            <a:r>
              <a:rPr lang="zh-CN" altLang="zh-CN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）</a:t>
            </a:r>
            <a:endParaRPr lang="zh-CN" altLang="zh-CN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sz="32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</a:t>
            </a:r>
            <a:r>
              <a:rPr lang="zh-CN" altLang="zh-CN" sz="3200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</a:t>
            </a:r>
            <a:r>
              <a:rPr lang="zh-CN" altLang="zh-CN" sz="2000" noProof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华中科技大学出版社天猫旗舰店</a:t>
            </a:r>
            <a:r>
              <a:rPr lang="zh-CN" altLang="zh-CN" sz="20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</a:t>
            </a:r>
            <a:r>
              <a:rPr lang="en-US" altLang="zh-CN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68.00</a:t>
            </a:r>
            <a:endParaRPr lang="zh-CN" altLang="zh-CN" sz="3200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sz="32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</a:t>
            </a:r>
            <a:endParaRPr lang="zh-CN" altLang="zh-CN" sz="3200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zh-CN" sz="3200" noProof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</a:t>
            </a:r>
            <a:endParaRPr lang="zh-CN" altLang="zh-CN" sz="3200" noProof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graphicFrame>
        <p:nvGraphicFramePr>
          <p:cNvPr id="52227" name="对象 1"/>
          <p:cNvGraphicFramePr/>
          <p:nvPr/>
        </p:nvGraphicFramePr>
        <p:xfrm>
          <a:off x="6606858" y="3815715"/>
          <a:ext cx="2316162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2314575" imgH="2867025" progId="Paint.Picture">
                  <p:embed/>
                </p:oleObj>
              </mc:Choice>
              <mc:Fallback>
                <p:oleObj name="" r:id="rId3" imgW="2314575" imgH="2867025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6858" y="3815715"/>
                        <a:ext cx="2316162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26695" y="1195070"/>
            <a:ext cx="8575675" cy="1882775"/>
          </a:xfrm>
        </p:spPr>
        <p:txBody>
          <a:bodyPr/>
          <a:lstStyle/>
          <a:p>
            <a:pPr marL="0" indent="0"/>
            <a:r>
              <a:rPr lang="en-US" altLang="zh-CN" sz="2400" dirty="0"/>
              <a:t>4.</a:t>
            </a:r>
            <a:r>
              <a:rPr lang="zh-CN" altLang="en-US" sz="2400" dirty="0"/>
              <a:t>理想约束</a:t>
            </a:r>
            <a:endParaRPr lang="en-US" altLang="zh-CN" sz="2400" dirty="0"/>
          </a:p>
          <a:p>
            <a:pPr marL="457200" indent="-457200"/>
            <a:r>
              <a:rPr lang="zh-CN" altLang="en-US" dirty="0"/>
              <a:t>   如果质点系所有质点</a:t>
            </a:r>
            <a:r>
              <a:rPr lang="en-US" altLang="zh-CN" dirty="0"/>
              <a:t>mi</a:t>
            </a:r>
            <a:r>
              <a:rPr lang="zh-CN" altLang="en-US" dirty="0"/>
              <a:t>所受的 合力</a:t>
            </a:r>
            <a:r>
              <a:rPr lang="en-US" altLang="zh-CN" dirty="0"/>
              <a:t>FNi,</a:t>
            </a:r>
            <a:r>
              <a:rPr lang="zh-CN" altLang="en-US" dirty="0"/>
              <a:t>在任何一组虚位移上上的虚功之和为</a:t>
            </a:r>
            <a:r>
              <a:rPr lang="en-US" altLang="zh-CN" dirty="0"/>
              <a:t>0</a:t>
            </a:r>
            <a:r>
              <a:rPr lang="zh-CN" altLang="en-US" dirty="0"/>
              <a:t>，这样的约束称为理想约束。</a:t>
            </a:r>
            <a:endParaRPr lang="en-US" altLang="zh-CN" dirty="0"/>
          </a:p>
          <a:p>
            <a:pPr marL="457200" indent="-457200"/>
            <a:r>
              <a:rPr lang="zh-CN" altLang="en-US" sz="2400" dirty="0"/>
              <a:t>常见的理想约束有（同动能定理）：</a:t>
            </a:r>
            <a:endParaRPr lang="en-US" altLang="zh-CN" sz="2400" dirty="0"/>
          </a:p>
          <a:p>
            <a:pPr marL="457200" indent="-457200"/>
            <a:endParaRPr lang="en-US" altLang="zh-CN" sz="2400" dirty="0"/>
          </a:p>
          <a:p>
            <a:pPr marL="457200" indent="-457200"/>
            <a:endParaRPr lang="zh-CN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68044" y="2874719"/>
            <a:ext cx="2342605" cy="131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820615" y="3270738"/>
          <a:ext cx="3657599" cy="5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2" imgW="34442400" imgH="6400800" progId="Equation.DSMT4">
                  <p:embed/>
                </p:oleObj>
              </mc:Choice>
              <mc:Fallback>
                <p:oleObj name="Equation" r:id="rId2" imgW="34442400" imgH="6400800" progId="Equation.DSMT4">
                  <p:embed/>
                  <p:pic>
                    <p:nvPicPr>
                      <p:cNvPr id="0" name="图片 15360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0615" y="3270738"/>
                        <a:ext cx="3657599" cy="5275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61290" y="4398010"/>
            <a:ext cx="9138920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457200" indent="-457200"/>
            <a:endParaRPr lang="en-US" altLang="zh-CN" sz="2000" dirty="0"/>
          </a:p>
          <a:p>
            <a:pPr marL="457200" indent="-457200"/>
            <a:r>
              <a:rPr lang="en-US" altLang="zh-CN" sz="2000" dirty="0"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  <a:cs typeface="+mn-ea"/>
                <a:sym typeface="+mn-ea"/>
              </a:rPr>
              <a:t>）内部光滑铰链约束和内部不可伸长的柔索，内部相互支持力</a:t>
            </a:r>
            <a:endParaRPr lang="en-US" altLang="zh-CN" sz="2000" dirty="0">
              <a:latin typeface="+mn-ea"/>
              <a:ea typeface="+mn-ea"/>
              <a:cs typeface="+mn-ea"/>
            </a:endParaRPr>
          </a:p>
          <a:p>
            <a:pPr marL="457200" indent="-457200"/>
            <a:r>
              <a:rPr lang="en-US" altLang="zh-CN" sz="2000" dirty="0"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  <a:cs typeface="+mn-ea"/>
                <a:sym typeface="+mn-ea"/>
              </a:rPr>
              <a:t>）固定光滑支撑面约束</a:t>
            </a:r>
            <a:endParaRPr lang="en-US" altLang="zh-CN" sz="2000" dirty="0">
              <a:latin typeface="+mn-ea"/>
              <a:ea typeface="+mn-ea"/>
              <a:cs typeface="+mn-ea"/>
            </a:endParaRPr>
          </a:p>
          <a:p>
            <a:pPr marL="457200" indent="-457200"/>
            <a:r>
              <a:rPr lang="en-US" altLang="zh-CN" sz="2000" dirty="0">
                <a:latin typeface="+mn-ea"/>
                <a:ea typeface="+mn-ea"/>
                <a:cs typeface="+mn-ea"/>
                <a:sym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  <a:cs typeface="+mn-ea"/>
                <a:sym typeface="+mn-ea"/>
              </a:rPr>
              <a:t>）刚体在粗糙面上的纯滚动时的摩擦（力）约束</a:t>
            </a:r>
            <a:endParaRPr lang="en-US" altLang="zh-CN" sz="2000" dirty="0">
              <a:latin typeface="+mn-ea"/>
              <a:ea typeface="+mn-ea"/>
              <a:cs typeface="+mn-ea"/>
            </a:endParaRPr>
          </a:p>
          <a:p>
            <a:pPr marL="457200" indent="-457200"/>
            <a:r>
              <a:rPr lang="en-US" altLang="zh-CN" sz="2000" dirty="0">
                <a:latin typeface="+mn-ea"/>
                <a:ea typeface="+mn-ea"/>
                <a:cs typeface="+mn-ea"/>
                <a:sym typeface="+mn-ea"/>
              </a:rPr>
              <a:t>4</a:t>
            </a:r>
            <a:r>
              <a:rPr lang="zh-CN" altLang="en-US" sz="2000" dirty="0">
                <a:latin typeface="+mn-ea"/>
                <a:ea typeface="+mn-ea"/>
                <a:cs typeface="+mn-ea"/>
                <a:sym typeface="+mn-ea"/>
              </a:rPr>
              <a:t>）固定铰支座，滚轴支座，固定端支座约束等</a:t>
            </a:r>
            <a:endParaRPr lang="en-US" altLang="zh-CN" sz="2000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7" name="标题 6"/>
          <p:cNvSpPr/>
          <p:nvPr>
            <p:ph type="title"/>
          </p:nvPr>
        </p:nvSpPr>
        <p:spPr>
          <a:xfrm>
            <a:off x="297180" y="215265"/>
            <a:ext cx="7212330" cy="439420"/>
          </a:xfrm>
        </p:spPr>
        <p:txBody>
          <a:bodyPr/>
          <a:p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广义坐标，虚位移，虚功，理想约束</a:t>
            </a:r>
            <a:endParaRPr lang="zh-CN" altLang="en-US" b="1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58385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56600" y="6095207"/>
          <a:ext cx="501650" cy="57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4" imgW="177165" imgH="203200" progId="Equation.KSEE3">
                  <p:embed/>
                </p:oleObj>
              </mc:Choice>
              <mc:Fallback>
                <p:oleObj name="" r:id="rId4" imgW="177165" imgH="2032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56600" y="6095207"/>
                        <a:ext cx="501650" cy="57340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7110730" y="2058670"/>
            <a:ext cx="174752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en-US" altLang="zh-CN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g-</a:t>
            </a:r>
            <a:r>
              <a:rPr lang="zh-CN" altLang="en-US" sz="2000" b="1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</a:t>
            </a:r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虚位移之比与虚速度之比的关系？</a:t>
            </a:r>
            <a:endParaRPr lang="zh-CN" altLang="en-US" sz="2000" b="1" noProof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谢谢！"/>
          <p:cNvSpPr txBox="1"/>
          <p:nvPr/>
        </p:nvSpPr>
        <p:spPr>
          <a:xfrm>
            <a:off x="3719513" y="3017838"/>
            <a:ext cx="2338387" cy="979487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>
            <a:spAutoFit/>
          </a:bodyPr>
          <a:lstStyle>
            <a:lvl1pPr algn="l" defTabSz="1300480">
              <a:defRPr sz="8400">
                <a:solidFill>
                  <a:srgbClr val="48272B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905" kern="0">
                <a:cs typeface="+mn-ea"/>
                <a:sym typeface="+mn-lt"/>
              </a:rPr>
              <a:t>谢谢！</a:t>
            </a:r>
            <a:endParaRPr sz="5905" kern="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046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</a:t>
            </a:r>
            <a:r>
              <a:rPr lang="zh-CN" altLang="en-US" sz="3200" b="1" strike="noStrike" noProof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虚位移原理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en-US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02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虚位移原理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27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529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571875" y="4686935"/>
            <a:ext cx="1961515" cy="2003425"/>
            <a:chOff x="666" y="2173"/>
            <a:chExt cx="3089" cy="3155"/>
          </a:xfrm>
        </p:grpSpPr>
        <p:grpSp>
          <p:nvGrpSpPr>
            <p:cNvPr id="35953" name="组合 35952"/>
            <p:cNvGrpSpPr/>
            <p:nvPr/>
          </p:nvGrpSpPr>
          <p:grpSpPr>
            <a:xfrm>
              <a:off x="1595" y="3615"/>
              <a:ext cx="1900" cy="1645"/>
              <a:chOff x="113" y="2672"/>
              <a:chExt cx="1667" cy="1361"/>
            </a:xfrm>
          </p:grpSpPr>
          <p:sp>
            <p:nvSpPr>
              <p:cNvPr id="18452" name="直接连接符 35901"/>
              <p:cNvSpPr/>
              <p:nvPr/>
            </p:nvSpPr>
            <p:spPr>
              <a:xfrm>
                <a:off x="329" y="3452"/>
                <a:ext cx="0" cy="36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53" name="对象 35902"/>
              <p:cNvGraphicFramePr>
                <a:graphicFrameLocks noChangeAspect="1"/>
              </p:cNvGraphicFramePr>
              <p:nvPr/>
            </p:nvGraphicFramePr>
            <p:xfrm>
              <a:off x="329" y="3770"/>
              <a:ext cx="314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6" imgW="241300" imgH="165100" progId="Equation.DSMT4">
                      <p:embed/>
                    </p:oleObj>
                  </mc:Choice>
                  <mc:Fallback>
                    <p:oleObj name="" r:id="rId6" imgW="241300" imgH="165100" progId="Equation.DSMT4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29" y="3770"/>
                            <a:ext cx="314" cy="2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4" name="直接连接符 35903"/>
              <p:cNvSpPr/>
              <p:nvPr/>
            </p:nvSpPr>
            <p:spPr>
              <a:xfrm flipH="1">
                <a:off x="328" y="2672"/>
                <a:ext cx="953" cy="7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55" name="组合 35904"/>
              <p:cNvGrpSpPr/>
              <p:nvPr/>
            </p:nvGrpSpPr>
            <p:grpSpPr>
              <a:xfrm>
                <a:off x="1054" y="2672"/>
                <a:ext cx="454" cy="227"/>
                <a:chOff x="3878" y="1629"/>
                <a:chExt cx="454" cy="227"/>
              </a:xfrm>
            </p:grpSpPr>
            <p:sp>
              <p:nvSpPr>
                <p:cNvPr id="18456" name="等腰三角形 35905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7" name="椭圆 35906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8" name="直接连接符 35907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59" name="对象 35908"/>
              <p:cNvGraphicFramePr>
                <a:graphicFrameLocks noChangeAspect="1"/>
              </p:cNvGraphicFramePr>
              <p:nvPr/>
            </p:nvGraphicFramePr>
            <p:xfrm>
              <a:off x="1236" y="2908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8" imgW="152400" imgH="177800" progId="Equation.DSMT4">
                      <p:embed/>
                    </p:oleObj>
                  </mc:Choice>
                  <mc:Fallback>
                    <p:oleObj name="" r:id="rId8" imgW="152400" imgH="177800" progId="Equation.DSMT4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6" y="2908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0" name="对象 35909"/>
              <p:cNvGraphicFramePr>
                <a:graphicFrameLocks noChangeAspect="1"/>
              </p:cNvGraphicFramePr>
              <p:nvPr/>
            </p:nvGraphicFramePr>
            <p:xfrm>
              <a:off x="238" y="3180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10" imgW="152400" imgH="165100" progId="Equation.DSMT4">
                      <p:embed/>
                    </p:oleObj>
                  </mc:Choice>
                  <mc:Fallback>
                    <p:oleObj name="" r:id="rId10" imgW="152400" imgH="165100" progId="Equation.DSMT4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8" y="3180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1" name="对象 35910"/>
              <p:cNvGraphicFramePr>
                <a:graphicFrameLocks noChangeAspect="1"/>
              </p:cNvGraphicFramePr>
              <p:nvPr/>
            </p:nvGraphicFramePr>
            <p:xfrm>
              <a:off x="918" y="3171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12" imgW="241300" imgH="228600" progId="Equation.DSMT4">
                      <p:embed/>
                    </p:oleObj>
                  </mc:Choice>
                  <mc:Fallback>
                    <p:oleObj name="" r:id="rId12" imgW="241300" imgH="228600" progId="Equation.DSMT4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918" y="3171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2" name="椭圆 35911"/>
              <p:cNvSpPr/>
              <p:nvPr/>
            </p:nvSpPr>
            <p:spPr>
              <a:xfrm>
                <a:off x="284" y="3362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3" name="直接连接符 35912"/>
              <p:cNvSpPr/>
              <p:nvPr/>
            </p:nvSpPr>
            <p:spPr>
              <a:xfrm>
                <a:off x="1281" y="2672"/>
                <a:ext cx="499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64" name="对象 35913"/>
              <p:cNvGraphicFramePr>
                <a:graphicFrameLocks noChangeAspect="1"/>
              </p:cNvGraphicFramePr>
              <p:nvPr/>
            </p:nvGraphicFramePr>
            <p:xfrm>
              <a:off x="1610" y="2672"/>
              <a:ext cx="148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14" imgW="114300" imgH="139700" progId="Equation.DSMT4">
                      <p:embed/>
                    </p:oleObj>
                  </mc:Choice>
                  <mc:Fallback>
                    <p:oleObj name="" r:id="rId14" imgW="114300" imgH="139700" progId="Equation.DSMT4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610" y="2672"/>
                            <a:ext cx="148" cy="2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5" name="直接连接符 35914"/>
              <p:cNvSpPr/>
              <p:nvPr/>
            </p:nvSpPr>
            <p:spPr>
              <a:xfrm flipV="1">
                <a:off x="374" y="3352"/>
                <a:ext cx="545" cy="45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6" name="直接连接符 35915"/>
              <p:cNvSpPr/>
              <p:nvPr/>
            </p:nvSpPr>
            <p:spPr>
              <a:xfrm flipH="1" flipV="1">
                <a:off x="204" y="3080"/>
                <a:ext cx="136" cy="318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7" name="直接连接符 35916"/>
              <p:cNvSpPr/>
              <p:nvPr/>
            </p:nvSpPr>
            <p:spPr>
              <a:xfrm flipH="1">
                <a:off x="113" y="3443"/>
                <a:ext cx="182" cy="182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8" name="直接连接符 35917"/>
              <p:cNvSpPr/>
              <p:nvPr/>
            </p:nvSpPr>
            <p:spPr>
              <a:xfrm>
                <a:off x="340" y="3398"/>
                <a:ext cx="317" cy="181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35952" name="组合 35951"/>
            <p:cNvGrpSpPr/>
            <p:nvPr/>
          </p:nvGrpSpPr>
          <p:grpSpPr>
            <a:xfrm>
              <a:off x="958" y="2327"/>
              <a:ext cx="2422" cy="1939"/>
              <a:chOff x="385" y="858"/>
              <a:chExt cx="1542" cy="1225"/>
            </a:xfrm>
          </p:grpSpPr>
          <p:sp>
            <p:nvSpPr>
              <p:cNvPr id="18484" name="直接连接符 35852"/>
              <p:cNvSpPr/>
              <p:nvPr/>
            </p:nvSpPr>
            <p:spPr>
              <a:xfrm flipH="1">
                <a:off x="747" y="1085"/>
                <a:ext cx="952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85" name="组合 35851"/>
              <p:cNvGrpSpPr/>
              <p:nvPr/>
            </p:nvGrpSpPr>
            <p:grpSpPr>
              <a:xfrm>
                <a:off x="1473" y="1039"/>
                <a:ext cx="454" cy="227"/>
                <a:chOff x="3878" y="1629"/>
                <a:chExt cx="454" cy="227"/>
              </a:xfrm>
            </p:grpSpPr>
            <p:sp>
              <p:nvSpPr>
                <p:cNvPr id="18486" name="等腰三角形 35849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7" name="椭圆 35848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8" name="直接连接符 35850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89" name="对象 35853"/>
              <p:cNvGraphicFramePr>
                <a:graphicFrameLocks noChangeAspect="1"/>
              </p:cNvGraphicFramePr>
              <p:nvPr/>
            </p:nvGraphicFramePr>
            <p:xfrm>
              <a:off x="1654" y="1266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16" imgW="152400" imgH="177800" progId="Equation.DSMT4">
                      <p:embed/>
                    </p:oleObj>
                  </mc:Choice>
                  <mc:Fallback>
                    <p:oleObj name="" r:id="rId16" imgW="152400" imgH="177800" progId="Equation.DSMT4">
                      <p:embed/>
                      <p:pic>
                        <p:nvPicPr>
                          <p:cNvPr id="0" name="图片 3099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54" y="1266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0" name="对象 35854"/>
              <p:cNvGraphicFramePr>
                <a:graphicFrameLocks noChangeAspect="1"/>
              </p:cNvGraphicFramePr>
              <p:nvPr/>
            </p:nvGraphicFramePr>
            <p:xfrm>
              <a:off x="656" y="1538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17" imgW="152400" imgH="165100" progId="Equation.DSMT4">
                      <p:embed/>
                    </p:oleObj>
                  </mc:Choice>
                  <mc:Fallback>
                    <p:oleObj name="" r:id="rId17" imgW="152400" imgH="165100" progId="Equation.DSMT4">
                      <p:embed/>
                      <p:pic>
                        <p:nvPicPr>
                          <p:cNvPr id="0" name="图片 3100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56" y="1538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1" name="对象 35857"/>
              <p:cNvGraphicFramePr>
                <a:graphicFrameLocks noChangeAspect="1"/>
              </p:cNvGraphicFramePr>
              <p:nvPr/>
            </p:nvGraphicFramePr>
            <p:xfrm>
              <a:off x="385" y="1720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18" imgW="241300" imgH="228600" progId="Equation.DSMT4">
                      <p:embed/>
                    </p:oleObj>
                  </mc:Choice>
                  <mc:Fallback>
                    <p:oleObj name="" r:id="rId18" imgW="241300" imgH="228600" progId="Equation.DSMT4">
                      <p:embed/>
                      <p:pic>
                        <p:nvPicPr>
                          <p:cNvPr id="0" name="图片 3101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85" y="1720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92" name="直接连接符 35858"/>
              <p:cNvSpPr/>
              <p:nvPr/>
            </p:nvSpPr>
            <p:spPr>
              <a:xfrm>
                <a:off x="747" y="1765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3" name="直接连接符 35859"/>
              <p:cNvSpPr/>
              <p:nvPr/>
            </p:nvSpPr>
            <p:spPr>
              <a:xfrm flipH="1" flipV="1">
                <a:off x="521" y="1493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4" name="椭圆 35873"/>
              <p:cNvSpPr/>
              <p:nvPr/>
            </p:nvSpPr>
            <p:spPr>
              <a:xfrm>
                <a:off x="702" y="1720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5" name="矩形 35919"/>
              <p:cNvSpPr/>
              <p:nvPr/>
            </p:nvSpPr>
            <p:spPr>
              <a:xfrm>
                <a:off x="431" y="858"/>
                <a:ext cx="1179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可能位移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666" y="2173"/>
              <a:ext cx="3089" cy="3155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lgDashDot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20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8" y="2697"/>
              <a:ext cx="36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0" name="Text Box 2"/>
          <p:cNvSpPr txBox="1"/>
          <p:nvPr/>
        </p:nvSpPr>
        <p:spPr>
          <a:xfrm>
            <a:off x="97155" y="1052830"/>
            <a:ext cx="8949690" cy="1370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【虚位移原理】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</a:t>
            </a:r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个质点组成的定常约束的完整系统，原处于静止状态，则此类系统保持静平衡的充要条件是：所有能做虚功的力（包括内力）在系统的任何一组虚位移上所作的虚功之和等于零。也称为虚功原理。</a:t>
            </a:r>
            <a:r>
              <a:rPr lang="en-US" altLang="zh-CN" sz="432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endParaRPr lang="en-US" altLang="zh-CN" sz="432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873" name="矩形 36872"/>
          <p:cNvSpPr/>
          <p:nvPr/>
        </p:nvSpPr>
        <p:spPr>
          <a:xfrm>
            <a:off x="242888" y="2359819"/>
            <a:ext cx="211772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eaLnBrk="0" hangingPunct="0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证明：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）必要性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0486" name="组合 36920"/>
          <p:cNvGrpSpPr/>
          <p:nvPr/>
        </p:nvGrpSpPr>
        <p:grpSpPr>
          <a:xfrm>
            <a:off x="6117590" y="1966595"/>
            <a:ext cx="2804795" cy="2591435"/>
            <a:chOff x="3242" y="1266"/>
            <a:chExt cx="2433" cy="2223"/>
          </a:xfrm>
        </p:grpSpPr>
        <p:grpSp>
          <p:nvGrpSpPr>
            <p:cNvPr id="20487" name="组合 36882"/>
            <p:cNvGrpSpPr/>
            <p:nvPr/>
          </p:nvGrpSpPr>
          <p:grpSpPr>
            <a:xfrm>
              <a:off x="4105" y="1810"/>
              <a:ext cx="1134" cy="953"/>
              <a:chOff x="4105" y="1810"/>
              <a:chExt cx="1134" cy="953"/>
            </a:xfrm>
          </p:grpSpPr>
          <p:sp>
            <p:nvSpPr>
              <p:cNvPr id="20488" name="椭圆 36873"/>
              <p:cNvSpPr/>
              <p:nvPr/>
            </p:nvSpPr>
            <p:spPr>
              <a:xfrm>
                <a:off x="4286" y="1810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89" name="椭圆 36874"/>
              <p:cNvSpPr/>
              <p:nvPr/>
            </p:nvSpPr>
            <p:spPr>
              <a:xfrm>
                <a:off x="4649" y="2173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90" name="椭圆 36875"/>
              <p:cNvSpPr/>
              <p:nvPr/>
            </p:nvSpPr>
            <p:spPr>
              <a:xfrm>
                <a:off x="4105" y="2491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91" name="椭圆 36876"/>
              <p:cNvSpPr/>
              <p:nvPr/>
            </p:nvSpPr>
            <p:spPr>
              <a:xfrm>
                <a:off x="4513" y="2491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92" name="椭圆 36877"/>
              <p:cNvSpPr/>
              <p:nvPr/>
            </p:nvSpPr>
            <p:spPr>
              <a:xfrm>
                <a:off x="5012" y="1946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93" name="椭圆 36878"/>
              <p:cNvSpPr/>
              <p:nvPr/>
            </p:nvSpPr>
            <p:spPr>
              <a:xfrm>
                <a:off x="4649" y="2672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94" name="椭圆 36879"/>
              <p:cNvSpPr/>
              <p:nvPr/>
            </p:nvSpPr>
            <p:spPr>
              <a:xfrm>
                <a:off x="5102" y="2309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95" name="椭圆 36880"/>
              <p:cNvSpPr/>
              <p:nvPr/>
            </p:nvSpPr>
            <p:spPr>
              <a:xfrm>
                <a:off x="4876" y="2581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96" name="椭圆 36881"/>
              <p:cNvSpPr/>
              <p:nvPr/>
            </p:nvSpPr>
            <p:spPr>
              <a:xfrm>
                <a:off x="5148" y="2627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0497" name="椭圆 36883"/>
            <p:cNvSpPr/>
            <p:nvPr/>
          </p:nvSpPr>
          <p:spPr>
            <a:xfrm>
              <a:off x="3878" y="1674"/>
              <a:ext cx="1769" cy="127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0498" name="组合 36885"/>
            <p:cNvGrpSpPr/>
            <p:nvPr/>
          </p:nvGrpSpPr>
          <p:grpSpPr>
            <a:xfrm>
              <a:off x="3243" y="3035"/>
              <a:ext cx="454" cy="227"/>
              <a:chOff x="3878" y="1629"/>
              <a:chExt cx="454" cy="227"/>
            </a:xfrm>
          </p:grpSpPr>
          <p:sp>
            <p:nvSpPr>
              <p:cNvPr id="20499" name="等腰三角形 36886"/>
              <p:cNvSpPr/>
              <p:nvPr/>
            </p:nvSpPr>
            <p:spPr>
              <a:xfrm>
                <a:off x="4014" y="1674"/>
                <a:ext cx="181" cy="181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00" name="椭圆 36887"/>
              <p:cNvSpPr/>
              <p:nvPr/>
            </p:nvSpPr>
            <p:spPr>
              <a:xfrm>
                <a:off x="4059" y="1629"/>
                <a:ext cx="91" cy="9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01" name="直接连接符 36888"/>
              <p:cNvSpPr/>
              <p:nvPr/>
            </p:nvSpPr>
            <p:spPr>
              <a:xfrm>
                <a:off x="3878" y="1856"/>
                <a:ext cx="454" cy="0"/>
              </a:xfrm>
              <a:prstGeom prst="line">
                <a:avLst/>
              </a:prstGeom>
              <a:ln w="76200" cap="flat" cmpd="tri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aphicFrame>
          <p:nvGraphicFramePr>
            <p:cNvPr id="20502" name="对象 36889"/>
            <p:cNvGraphicFramePr>
              <a:graphicFrameLocks noChangeAspect="1"/>
            </p:cNvGraphicFramePr>
            <p:nvPr/>
          </p:nvGraphicFramePr>
          <p:xfrm>
            <a:off x="3242" y="3311"/>
            <a:ext cx="181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" r:id="rId1" imgW="152400" imgH="177800" progId="Equation.DSMT4">
                    <p:embed/>
                  </p:oleObj>
                </mc:Choice>
                <mc:Fallback>
                  <p:oleObj name="" r:id="rId1" imgW="152400" imgH="177800" progId="Equation.DSMT4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FF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242" y="3311"/>
                          <a:ext cx="181" cy="1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3" name="直接连接符 36890"/>
            <p:cNvSpPr/>
            <p:nvPr/>
          </p:nvSpPr>
          <p:spPr>
            <a:xfrm flipV="1">
              <a:off x="3470" y="1856"/>
              <a:ext cx="862" cy="117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</p:spPr>
        </p:sp>
        <p:sp>
          <p:nvSpPr>
            <p:cNvPr id="20504" name="直接连接符 36891"/>
            <p:cNvSpPr/>
            <p:nvPr/>
          </p:nvSpPr>
          <p:spPr>
            <a:xfrm flipV="1">
              <a:off x="3515" y="2219"/>
              <a:ext cx="1179" cy="8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</p:spPr>
        </p:sp>
        <p:sp>
          <p:nvSpPr>
            <p:cNvPr id="20505" name="直接连接符 36892"/>
            <p:cNvSpPr/>
            <p:nvPr/>
          </p:nvSpPr>
          <p:spPr>
            <a:xfrm flipH="1" flipV="1">
              <a:off x="4241" y="1493"/>
              <a:ext cx="91" cy="3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06" name="直接连接符 36893"/>
            <p:cNvSpPr/>
            <p:nvPr/>
          </p:nvSpPr>
          <p:spPr>
            <a:xfrm>
              <a:off x="4332" y="1856"/>
              <a:ext cx="362" cy="3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</p:spPr>
        </p:sp>
        <p:sp>
          <p:nvSpPr>
            <p:cNvPr id="20507" name="直接连接符 36894"/>
            <p:cNvSpPr/>
            <p:nvPr/>
          </p:nvSpPr>
          <p:spPr>
            <a:xfrm>
              <a:off x="4332" y="1856"/>
              <a:ext cx="136" cy="136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08" name="直接连接符 36896"/>
            <p:cNvSpPr/>
            <p:nvPr/>
          </p:nvSpPr>
          <p:spPr>
            <a:xfrm flipH="1" flipV="1">
              <a:off x="4558" y="2082"/>
              <a:ext cx="91" cy="91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20509" name="对象 36897"/>
            <p:cNvGraphicFramePr>
              <a:graphicFrameLocks noChangeAspect="1"/>
            </p:cNvGraphicFramePr>
            <p:nvPr/>
          </p:nvGraphicFramePr>
          <p:xfrm>
            <a:off x="3606" y="1584"/>
            <a:ext cx="280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" r:id="rId3" imgW="215900" imgH="228600" progId="Equation.DSMT4">
                    <p:embed/>
                  </p:oleObj>
                </mc:Choice>
                <mc:Fallback>
                  <p:oleObj name="" r:id="rId3" imgW="215900" imgH="228600" progId="Equation.DSMT4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606" y="1584"/>
                          <a:ext cx="280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0" name="对象 36898"/>
            <p:cNvGraphicFramePr>
              <a:graphicFrameLocks noChangeAspect="1"/>
            </p:cNvGraphicFramePr>
            <p:nvPr/>
          </p:nvGraphicFramePr>
          <p:xfrm>
            <a:off x="4785" y="1584"/>
            <a:ext cx="31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5" imgW="241300" imgH="228600" progId="Equation.DSMT4">
                    <p:embed/>
                  </p:oleObj>
                </mc:Choice>
                <mc:Fallback>
                  <p:oleObj name="" r:id="rId5" imgW="241300" imgH="228600" progId="Equation.DSMT4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85" y="1584"/>
                          <a:ext cx="313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11" name="直接连接符 36899"/>
            <p:cNvSpPr/>
            <p:nvPr/>
          </p:nvSpPr>
          <p:spPr>
            <a:xfrm flipH="1" flipV="1">
              <a:off x="3923" y="1810"/>
              <a:ext cx="454" cy="46"/>
            </a:xfrm>
            <a:prstGeom prst="line">
              <a:avLst/>
            </a:prstGeom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0512" name="直接连接符 36900"/>
            <p:cNvSpPr/>
            <p:nvPr/>
          </p:nvSpPr>
          <p:spPr>
            <a:xfrm flipV="1">
              <a:off x="4694" y="1856"/>
              <a:ext cx="46" cy="363"/>
            </a:xfrm>
            <a:prstGeom prst="line">
              <a:avLst/>
            </a:prstGeom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20513" name="对象 36901"/>
            <p:cNvGraphicFramePr>
              <a:graphicFrameLocks noChangeAspect="1"/>
            </p:cNvGraphicFramePr>
            <p:nvPr/>
          </p:nvGraphicFramePr>
          <p:xfrm>
            <a:off x="4241" y="1901"/>
            <a:ext cx="115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7" imgW="88265" imgH="164465" progId="Equation.DSMT4">
                    <p:embed/>
                  </p:oleObj>
                </mc:Choice>
                <mc:Fallback>
                  <p:oleObj name="" r:id="rId7" imgW="88265" imgH="164465" progId="Equation.DSMT4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41" y="1901"/>
                          <a:ext cx="115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4" name="对象 36902"/>
            <p:cNvGraphicFramePr>
              <a:graphicFrameLocks noChangeAspect="1"/>
            </p:cNvGraphicFramePr>
            <p:nvPr/>
          </p:nvGraphicFramePr>
          <p:xfrm>
            <a:off x="4740" y="2173"/>
            <a:ext cx="164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9" imgW="127000" imgH="164465" progId="Equation.DSMT4">
                    <p:embed/>
                  </p:oleObj>
                </mc:Choice>
                <mc:Fallback>
                  <p:oleObj name="" r:id="rId9" imgW="127000" imgH="164465" progId="Equation.DSMT4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740" y="2173"/>
                          <a:ext cx="164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5" name="对象 36903"/>
            <p:cNvGraphicFramePr>
              <a:graphicFrameLocks noChangeAspect="1"/>
            </p:cNvGraphicFramePr>
            <p:nvPr/>
          </p:nvGraphicFramePr>
          <p:xfrm>
            <a:off x="4286" y="1266"/>
            <a:ext cx="34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" r:id="rId11" imgW="266065" imgH="241300" progId="Equation.DSMT4">
                    <p:embed/>
                  </p:oleObj>
                </mc:Choice>
                <mc:Fallback>
                  <p:oleObj name="" r:id="rId11" imgW="266065" imgH="241300" progId="Equation.DSMT4">
                    <p:embed/>
                    <p:pic>
                      <p:nvPicPr>
                        <p:cNvPr id="0" name="图片 313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286" y="1266"/>
                          <a:ext cx="346" cy="3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6" name="对象 36904"/>
            <p:cNvGraphicFramePr>
              <a:graphicFrameLocks noChangeAspect="1"/>
            </p:cNvGraphicFramePr>
            <p:nvPr/>
          </p:nvGraphicFramePr>
          <p:xfrm>
            <a:off x="5329" y="1538"/>
            <a:ext cx="34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" r:id="rId13" imgW="266065" imgH="241300" progId="Equation.DSMT4">
                    <p:embed/>
                  </p:oleObj>
                </mc:Choice>
                <mc:Fallback>
                  <p:oleObj name="" r:id="rId13" imgW="266065" imgH="241300" progId="Equation.DSMT4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329" y="1538"/>
                          <a:ext cx="346" cy="3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7" name="对象 36905"/>
            <p:cNvGraphicFramePr>
              <a:graphicFrameLocks noChangeAspect="1"/>
            </p:cNvGraphicFramePr>
            <p:nvPr/>
          </p:nvGraphicFramePr>
          <p:xfrm>
            <a:off x="4422" y="1674"/>
            <a:ext cx="330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" r:id="rId15" imgW="254000" imgH="241300" progId="Equation.DSMT4">
                    <p:embed/>
                  </p:oleObj>
                </mc:Choice>
                <mc:Fallback>
                  <p:oleObj name="" r:id="rId15" imgW="254000" imgH="241300" progId="Equation.DSMT4">
                    <p:embed/>
                    <p:pic>
                      <p:nvPicPr>
                        <p:cNvPr id="0" name="图片 313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22" y="1674"/>
                          <a:ext cx="330" cy="3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8" name="对象 36906"/>
            <p:cNvGraphicFramePr>
              <a:graphicFrameLocks noChangeAspect="1"/>
            </p:cNvGraphicFramePr>
            <p:nvPr/>
          </p:nvGraphicFramePr>
          <p:xfrm>
            <a:off x="4294" y="2082"/>
            <a:ext cx="329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0" name="" r:id="rId17" imgW="254000" imgH="241300" progId="Equation.DSMT4">
                    <p:embed/>
                  </p:oleObj>
                </mc:Choice>
                <mc:Fallback>
                  <p:oleObj name="" r:id="rId17" imgW="254000" imgH="241300" progId="Equation.DSMT4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294" y="2082"/>
                          <a:ext cx="329" cy="3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19" name="直接连接符 36907"/>
            <p:cNvSpPr/>
            <p:nvPr/>
          </p:nvSpPr>
          <p:spPr>
            <a:xfrm flipV="1">
              <a:off x="4694" y="1992"/>
              <a:ext cx="953" cy="22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aphicFrame>
        <p:nvGraphicFramePr>
          <p:cNvPr id="36909" name="对象 36908"/>
          <p:cNvGraphicFramePr>
            <a:graphicFrameLocks noChangeAspect="1"/>
          </p:cNvGraphicFramePr>
          <p:nvPr/>
        </p:nvGraphicFramePr>
        <p:xfrm>
          <a:off x="314325" y="2926080"/>
          <a:ext cx="4953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9" imgW="241300" imgH="203200" progId="Equation.DSMT4">
                  <p:embed/>
                </p:oleObj>
              </mc:Choice>
              <mc:Fallback>
                <p:oleObj name="" r:id="rId19" imgW="241300" imgH="203200" progId="Equation.DSMT4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14325" y="2926080"/>
                        <a:ext cx="495300" cy="512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10" name="对象 36909"/>
          <p:cNvGraphicFramePr>
            <a:graphicFrameLocks noChangeAspect="1"/>
          </p:cNvGraphicFramePr>
          <p:nvPr/>
        </p:nvGraphicFramePr>
        <p:xfrm>
          <a:off x="890905" y="2967990"/>
          <a:ext cx="2418080" cy="49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21" imgW="1447165" imgH="241300" progId="Equation.DSMT4">
                  <p:embed/>
                </p:oleObj>
              </mc:Choice>
              <mc:Fallback>
                <p:oleObj name="" r:id="rId21" imgW="1447165" imgH="241300" progId="Equation.DSMT4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90905" y="2967990"/>
                        <a:ext cx="2418080" cy="4933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11" name="对象 36910"/>
          <p:cNvGraphicFramePr>
            <a:graphicFrameLocks noChangeAspect="1"/>
          </p:cNvGraphicFramePr>
          <p:nvPr/>
        </p:nvGraphicFramePr>
        <p:xfrm>
          <a:off x="809625" y="3461385"/>
          <a:ext cx="2623820" cy="420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23" imgW="1841500" imgH="241300" progId="Equation.DSMT4">
                  <p:embed/>
                </p:oleObj>
              </mc:Choice>
              <mc:Fallback>
                <p:oleObj name="" r:id="rId23" imgW="1841500" imgH="241300" progId="Equation.DSMT4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09625" y="3461385"/>
                        <a:ext cx="2623820" cy="4203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14" name="对象 36913"/>
          <p:cNvGraphicFramePr>
            <a:graphicFrameLocks noChangeAspect="1"/>
          </p:cNvGraphicFramePr>
          <p:nvPr/>
        </p:nvGraphicFramePr>
        <p:xfrm>
          <a:off x="643255" y="4384040"/>
          <a:ext cx="2717165" cy="42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25" imgW="1866900" imgH="241300" progId="Equation.DSMT4">
                  <p:embed/>
                </p:oleObj>
              </mc:Choice>
              <mc:Fallback>
                <p:oleObj name="" r:id="rId25" imgW="1866900" imgH="241300" progId="Equation.DSMT4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43255" y="4384040"/>
                        <a:ext cx="2717165" cy="4292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15" name="对象 36914"/>
          <p:cNvGraphicFramePr>
            <a:graphicFrameLocks noChangeAspect="1"/>
          </p:cNvGraphicFramePr>
          <p:nvPr/>
        </p:nvGraphicFramePr>
        <p:xfrm>
          <a:off x="274955" y="5301615"/>
          <a:ext cx="469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27" imgW="228600" imgH="203200" progId="Equation.DSMT4">
                  <p:embed/>
                </p:oleObj>
              </mc:Choice>
              <mc:Fallback>
                <p:oleObj name="" r:id="rId27" imgW="228600" imgH="203200" progId="Equation.DSMT4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74955" y="5301615"/>
                        <a:ext cx="469900" cy="512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16" name="对象 36915"/>
          <p:cNvGraphicFramePr>
            <a:graphicFrameLocks noChangeAspect="1"/>
          </p:cNvGraphicFramePr>
          <p:nvPr/>
        </p:nvGraphicFramePr>
        <p:xfrm>
          <a:off x="784225" y="5282565"/>
          <a:ext cx="2611120" cy="532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29" imgW="1447165" imgH="241300" progId="Equation.DSMT4">
                  <p:embed/>
                </p:oleObj>
              </mc:Choice>
              <mc:Fallback>
                <p:oleObj name="" r:id="rId29" imgW="1447165" imgH="241300" progId="Equation.DSMT4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84225" y="5282565"/>
                        <a:ext cx="2611120" cy="5321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17" name="对象 36916"/>
          <p:cNvGraphicFramePr>
            <a:graphicFrameLocks noChangeAspect="1"/>
          </p:cNvGraphicFramePr>
          <p:nvPr/>
        </p:nvGraphicFramePr>
        <p:xfrm>
          <a:off x="602615" y="5814695"/>
          <a:ext cx="299529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31" imgW="1866265" imgH="241300" progId="Equation.DSMT4">
                  <p:embed/>
                </p:oleObj>
              </mc:Choice>
              <mc:Fallback>
                <p:oleObj name="" r:id="rId31" imgW="1866265" imgH="241300" progId="Equation.DSMT4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02615" y="5814695"/>
                        <a:ext cx="2995295" cy="473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20" name="对象 36919"/>
          <p:cNvGraphicFramePr>
            <a:graphicFrameLocks noChangeAspect="1"/>
          </p:cNvGraphicFramePr>
          <p:nvPr/>
        </p:nvGraphicFramePr>
        <p:xfrm>
          <a:off x="149860" y="6287770"/>
          <a:ext cx="3943985" cy="47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33" imgW="2588260" imgH="254000" progId="Equation.DSMT4">
                  <p:embed/>
                </p:oleObj>
              </mc:Choice>
              <mc:Fallback>
                <p:oleObj name="" r:id="rId33" imgW="2588260" imgH="254000" progId="Equation.DSMT4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49860" y="6287770"/>
                        <a:ext cx="3943985" cy="472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24" name="对象 36923"/>
          <p:cNvGraphicFramePr>
            <a:graphicFrameLocks noChangeAspect="1"/>
          </p:cNvGraphicFramePr>
          <p:nvPr/>
        </p:nvGraphicFramePr>
        <p:xfrm>
          <a:off x="236220" y="3871278"/>
          <a:ext cx="54768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5" imgW="266065" imgH="203200" progId="Equation.DSMT4">
                  <p:embed/>
                </p:oleObj>
              </mc:Choice>
              <mc:Fallback>
                <p:oleObj name="" r:id="rId35" imgW="266065" imgH="2032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36220" y="3871278"/>
                        <a:ext cx="547688" cy="512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25" name="对象 36924"/>
          <p:cNvGraphicFramePr>
            <a:graphicFrameLocks noChangeAspect="1"/>
          </p:cNvGraphicFramePr>
          <p:nvPr/>
        </p:nvGraphicFramePr>
        <p:xfrm>
          <a:off x="890905" y="3931285"/>
          <a:ext cx="2221865" cy="45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7" imgW="1447165" imgH="241300" progId="Equation.DSMT4">
                  <p:embed/>
                </p:oleObj>
              </mc:Choice>
              <mc:Fallback>
                <p:oleObj name="" r:id="rId37" imgW="1447165" imgH="2413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90905" y="3931285"/>
                        <a:ext cx="2221865" cy="4527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45000" y="3390900"/>
          <a:ext cx="254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39" imgW="254000" imgH="76200" progId="Equation.KSEE3">
                  <p:embed/>
                </p:oleObj>
              </mc:Choice>
              <mc:Fallback>
                <p:oleObj name="" r:id="rId39" imgW="254000" imgH="762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4445000" y="3390900"/>
                        <a:ext cx="2540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2763" y="4834890"/>
          <a:ext cx="155638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41" imgW="254000" imgH="76200" progId="Equation.KSEE3">
                  <p:embed/>
                </p:oleObj>
              </mc:Choice>
              <mc:Fallback>
                <p:oleObj name="" r:id="rId41" imgW="254000" imgH="76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12763" y="4834890"/>
                        <a:ext cx="155638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7" name="矩形 69686"/>
          <p:cNvSpPr/>
          <p:nvPr/>
        </p:nvSpPr>
        <p:spPr>
          <a:xfrm>
            <a:off x="4302919" y="6287929"/>
            <a:ext cx="18145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8069" y="3040539"/>
            <a:ext cx="18145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4744" y="3629819"/>
            <a:ext cx="18145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6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3" grpId="0"/>
      <p:bldP spid="69687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0" name="矩形 69639"/>
          <p:cNvSpPr/>
          <p:nvPr/>
        </p:nvSpPr>
        <p:spPr>
          <a:xfrm>
            <a:off x="422910" y="1450579"/>
            <a:ext cx="211010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证明：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）充分性 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1508" name="组合 69640"/>
          <p:cNvGrpSpPr/>
          <p:nvPr/>
        </p:nvGrpSpPr>
        <p:grpSpPr>
          <a:xfrm>
            <a:off x="6322219" y="1999298"/>
            <a:ext cx="1620203" cy="1361599"/>
            <a:chOff x="4105" y="1810"/>
            <a:chExt cx="1134" cy="953"/>
          </a:xfrm>
        </p:grpSpPr>
        <p:sp>
          <p:nvSpPr>
            <p:cNvPr id="21509" name="椭圆 69641"/>
            <p:cNvSpPr/>
            <p:nvPr/>
          </p:nvSpPr>
          <p:spPr>
            <a:xfrm>
              <a:off x="4286" y="1810"/>
              <a:ext cx="91" cy="9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0" name="椭圆 69642"/>
            <p:cNvSpPr/>
            <p:nvPr/>
          </p:nvSpPr>
          <p:spPr>
            <a:xfrm>
              <a:off x="4649" y="2173"/>
              <a:ext cx="91" cy="9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1" name="椭圆 69643"/>
            <p:cNvSpPr/>
            <p:nvPr/>
          </p:nvSpPr>
          <p:spPr>
            <a:xfrm>
              <a:off x="4105" y="2491"/>
              <a:ext cx="91" cy="9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2" name="椭圆 69644"/>
            <p:cNvSpPr/>
            <p:nvPr/>
          </p:nvSpPr>
          <p:spPr>
            <a:xfrm>
              <a:off x="4513" y="2491"/>
              <a:ext cx="91" cy="9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3" name="椭圆 69645"/>
            <p:cNvSpPr/>
            <p:nvPr/>
          </p:nvSpPr>
          <p:spPr>
            <a:xfrm>
              <a:off x="5012" y="1946"/>
              <a:ext cx="91" cy="9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4" name="椭圆 69646"/>
            <p:cNvSpPr/>
            <p:nvPr/>
          </p:nvSpPr>
          <p:spPr>
            <a:xfrm>
              <a:off x="4649" y="2672"/>
              <a:ext cx="91" cy="9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5" name="椭圆 69647"/>
            <p:cNvSpPr/>
            <p:nvPr/>
          </p:nvSpPr>
          <p:spPr>
            <a:xfrm>
              <a:off x="5102" y="2309"/>
              <a:ext cx="91" cy="9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6" name="椭圆 69648"/>
            <p:cNvSpPr/>
            <p:nvPr/>
          </p:nvSpPr>
          <p:spPr>
            <a:xfrm>
              <a:off x="4876" y="2581"/>
              <a:ext cx="91" cy="9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7" name="椭圆 69649"/>
            <p:cNvSpPr/>
            <p:nvPr/>
          </p:nvSpPr>
          <p:spPr>
            <a:xfrm>
              <a:off x="5148" y="2627"/>
              <a:ext cx="91" cy="9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518" name="椭圆 69650"/>
          <p:cNvSpPr/>
          <p:nvPr/>
        </p:nvSpPr>
        <p:spPr>
          <a:xfrm>
            <a:off x="5997893" y="1804988"/>
            <a:ext cx="2527459" cy="1814513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pPr eaLnBrk="0" hangingPunct="0"/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19" name="组合 69651"/>
          <p:cNvGrpSpPr/>
          <p:nvPr/>
        </p:nvGrpSpPr>
        <p:grpSpPr>
          <a:xfrm>
            <a:off x="5090637" y="3749517"/>
            <a:ext cx="648653" cy="324326"/>
            <a:chOff x="3878" y="1629"/>
            <a:chExt cx="454" cy="227"/>
          </a:xfrm>
        </p:grpSpPr>
        <p:sp>
          <p:nvSpPr>
            <p:cNvPr id="21520" name="等腰三角形 69652"/>
            <p:cNvSpPr/>
            <p:nvPr/>
          </p:nvSpPr>
          <p:spPr>
            <a:xfrm>
              <a:off x="4014" y="1674"/>
              <a:ext cx="181" cy="18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1" name="椭圆 69653"/>
            <p:cNvSpPr/>
            <p:nvPr/>
          </p:nvSpPr>
          <p:spPr>
            <a:xfrm>
              <a:off x="4059" y="1629"/>
              <a:ext cx="91" cy="9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eaLnBrk="0" hangingPunct="0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2" name="直接连接符 69654"/>
            <p:cNvSpPr/>
            <p:nvPr/>
          </p:nvSpPr>
          <p:spPr>
            <a:xfrm>
              <a:off x="3878" y="1856"/>
              <a:ext cx="454" cy="0"/>
            </a:xfrm>
            <a:prstGeom prst="line">
              <a:avLst/>
            </a:prstGeom>
            <a:ln w="76200" cap="flat" cmpd="tri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21523" name="对象 69655"/>
          <p:cNvGraphicFramePr>
            <a:graphicFrameLocks noChangeAspect="1"/>
          </p:cNvGraphicFramePr>
          <p:nvPr/>
        </p:nvGraphicFramePr>
        <p:xfrm>
          <a:off x="5089208" y="4143852"/>
          <a:ext cx="258604" cy="254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1" imgW="152400" imgH="177800" progId="Equation.DSMT4">
                  <p:embed/>
                </p:oleObj>
              </mc:Choice>
              <mc:Fallback>
                <p:oleObj name="" r:id="rId1" imgW="152400" imgH="177800" progId="Equation.DSMT4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FF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89208" y="4143852"/>
                        <a:ext cx="258604" cy="25431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4" name="直接连接符 69656"/>
          <p:cNvSpPr/>
          <p:nvPr/>
        </p:nvSpPr>
        <p:spPr>
          <a:xfrm flipV="1">
            <a:off x="5414963" y="2065020"/>
            <a:ext cx="1231583" cy="1684497"/>
          </a:xfrm>
          <a:prstGeom prst="line">
            <a:avLst/>
          </a:prstGeom>
          <a:ln w="9525" cap="flat" cmpd="sng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</p:spPr>
      </p:sp>
      <p:sp>
        <p:nvSpPr>
          <p:cNvPr id="21525" name="直接连接符 69657"/>
          <p:cNvSpPr/>
          <p:nvPr/>
        </p:nvSpPr>
        <p:spPr>
          <a:xfrm flipV="1">
            <a:off x="5479257" y="2583657"/>
            <a:ext cx="1684496" cy="1165860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</p:spPr>
      </p:sp>
      <p:sp>
        <p:nvSpPr>
          <p:cNvPr id="21526" name="直接连接符 69658"/>
          <p:cNvSpPr/>
          <p:nvPr/>
        </p:nvSpPr>
        <p:spPr>
          <a:xfrm flipH="1" flipV="1">
            <a:off x="6516529" y="1546384"/>
            <a:ext cx="130016" cy="518636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27" name="直接连接符 69659"/>
          <p:cNvSpPr/>
          <p:nvPr/>
        </p:nvSpPr>
        <p:spPr>
          <a:xfrm>
            <a:off x="6646545" y="2065020"/>
            <a:ext cx="517208" cy="518637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</p:sp>
      <p:sp>
        <p:nvSpPr>
          <p:cNvPr id="21528" name="直接连接符 69660"/>
          <p:cNvSpPr/>
          <p:nvPr/>
        </p:nvSpPr>
        <p:spPr>
          <a:xfrm>
            <a:off x="6646545" y="2065020"/>
            <a:ext cx="194310" cy="194310"/>
          </a:xfrm>
          <a:prstGeom prst="line">
            <a:avLst/>
          </a:prstGeom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29" name="直接连接符 69661"/>
          <p:cNvSpPr/>
          <p:nvPr/>
        </p:nvSpPr>
        <p:spPr>
          <a:xfrm flipH="1" flipV="1">
            <a:off x="6969443" y="2387918"/>
            <a:ext cx="130017" cy="130017"/>
          </a:xfrm>
          <a:prstGeom prst="line">
            <a:avLst/>
          </a:prstGeom>
          <a:ln w="952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21530" name="对象 69662"/>
          <p:cNvGraphicFramePr>
            <a:graphicFrameLocks noChangeAspect="1"/>
          </p:cNvGraphicFramePr>
          <p:nvPr/>
        </p:nvGraphicFramePr>
        <p:xfrm>
          <a:off x="5609273" y="1676400"/>
          <a:ext cx="400050" cy="51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" r:id="rId3" imgW="215900" imgH="228600" progId="Equation.DSMT4">
                  <p:embed/>
                </p:oleObj>
              </mc:Choice>
              <mc:Fallback>
                <p:oleObj name="" r:id="rId3" imgW="215900" imgH="228600" progId="Equation.DSMT4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9273" y="1676400"/>
                        <a:ext cx="400050" cy="518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1" name="对象 69663"/>
          <p:cNvGraphicFramePr>
            <a:graphicFrameLocks noChangeAspect="1"/>
          </p:cNvGraphicFramePr>
          <p:nvPr/>
        </p:nvGraphicFramePr>
        <p:xfrm>
          <a:off x="7293769" y="1676400"/>
          <a:ext cx="447198" cy="51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5" imgW="241300" imgH="228600" progId="Equation.DSMT4">
                  <p:embed/>
                </p:oleObj>
              </mc:Choice>
              <mc:Fallback>
                <p:oleObj name="" r:id="rId5" imgW="241300" imgH="228600" progId="Equation.DSMT4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93769" y="1676400"/>
                        <a:ext cx="447198" cy="518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2" name="直接连接符 69664"/>
          <p:cNvSpPr/>
          <p:nvPr/>
        </p:nvSpPr>
        <p:spPr>
          <a:xfrm flipH="1" flipV="1">
            <a:off x="6062187" y="1999298"/>
            <a:ext cx="648653" cy="65723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533" name="直接连接符 69665"/>
          <p:cNvSpPr/>
          <p:nvPr/>
        </p:nvSpPr>
        <p:spPr>
          <a:xfrm flipV="1">
            <a:off x="7163753" y="2065020"/>
            <a:ext cx="65723" cy="518637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21534" name="对象 69666"/>
          <p:cNvGraphicFramePr>
            <a:graphicFrameLocks noChangeAspect="1"/>
          </p:cNvGraphicFramePr>
          <p:nvPr/>
        </p:nvGraphicFramePr>
        <p:xfrm>
          <a:off x="6516529" y="2129314"/>
          <a:ext cx="164306" cy="37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7" imgW="88265" imgH="164465" progId="Equation.DSMT4">
                  <p:embed/>
                </p:oleObj>
              </mc:Choice>
              <mc:Fallback>
                <p:oleObj name="" r:id="rId7" imgW="88265" imgH="164465" progId="Equation.DSMT4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16529" y="2129314"/>
                        <a:ext cx="164306" cy="37433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5" name="对象 69667"/>
          <p:cNvGraphicFramePr>
            <a:graphicFrameLocks noChangeAspect="1"/>
          </p:cNvGraphicFramePr>
          <p:nvPr/>
        </p:nvGraphicFramePr>
        <p:xfrm>
          <a:off x="7229475" y="2517934"/>
          <a:ext cx="234315" cy="37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9" imgW="127000" imgH="164465" progId="Equation.DSMT4">
                  <p:embed/>
                </p:oleObj>
              </mc:Choice>
              <mc:Fallback>
                <p:oleObj name="" r:id="rId9" imgW="127000" imgH="164465" progId="Equation.DSMT4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29475" y="2517934"/>
                        <a:ext cx="234315" cy="37433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6" name="对象 69668"/>
          <p:cNvGraphicFramePr>
            <a:graphicFrameLocks noChangeAspect="1"/>
          </p:cNvGraphicFramePr>
          <p:nvPr/>
        </p:nvGraphicFramePr>
        <p:xfrm>
          <a:off x="6580823" y="1222058"/>
          <a:ext cx="494348" cy="54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11" imgW="266065" imgH="241300" progId="Equation.DSMT4">
                  <p:embed/>
                </p:oleObj>
              </mc:Choice>
              <mc:Fallback>
                <p:oleObj name="" r:id="rId11" imgW="266065" imgH="241300" progId="Equation.DSMT4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80823" y="1222058"/>
                        <a:ext cx="494348" cy="54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7" name="对象 69669"/>
          <p:cNvGraphicFramePr>
            <a:graphicFrameLocks noChangeAspect="1"/>
          </p:cNvGraphicFramePr>
          <p:nvPr/>
        </p:nvGraphicFramePr>
        <p:xfrm>
          <a:off x="8071009" y="1610678"/>
          <a:ext cx="494348" cy="54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13" imgW="266065" imgH="241300" progId="Equation.DSMT4">
                  <p:embed/>
                </p:oleObj>
              </mc:Choice>
              <mc:Fallback>
                <p:oleObj name="" r:id="rId13" imgW="266065" imgH="241300" progId="Equation.DSMT4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71009" y="1610678"/>
                        <a:ext cx="494348" cy="54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8" name="对象 69670"/>
          <p:cNvGraphicFramePr>
            <a:graphicFrameLocks noChangeAspect="1"/>
          </p:cNvGraphicFramePr>
          <p:nvPr/>
        </p:nvGraphicFramePr>
        <p:xfrm>
          <a:off x="6775133" y="1804988"/>
          <a:ext cx="471488" cy="54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15" imgW="254000" imgH="241300" progId="Equation.DSMT4">
                  <p:embed/>
                </p:oleObj>
              </mc:Choice>
              <mc:Fallback>
                <p:oleObj name="" r:id="rId15" imgW="254000" imgH="241300" progId="Equation.DSMT4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75133" y="1804988"/>
                        <a:ext cx="471488" cy="54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9" name="对象 69671"/>
          <p:cNvGraphicFramePr>
            <a:graphicFrameLocks noChangeAspect="1"/>
          </p:cNvGraphicFramePr>
          <p:nvPr/>
        </p:nvGraphicFramePr>
        <p:xfrm>
          <a:off x="6592253" y="2387918"/>
          <a:ext cx="470059" cy="54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17" imgW="254000" imgH="241300" progId="Equation.DSMT4">
                  <p:embed/>
                </p:oleObj>
              </mc:Choice>
              <mc:Fallback>
                <p:oleObj name="" r:id="rId17" imgW="254000" imgH="241300" progId="Equation.DSMT4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592253" y="2387918"/>
                        <a:ext cx="470059" cy="54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0" name="直接连接符 69672"/>
          <p:cNvSpPr/>
          <p:nvPr/>
        </p:nvSpPr>
        <p:spPr>
          <a:xfrm flipV="1">
            <a:off x="7163753" y="2259330"/>
            <a:ext cx="1361599" cy="32432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69674" name="对象 69673"/>
          <p:cNvGraphicFramePr>
            <a:graphicFrameLocks noChangeAspect="1"/>
          </p:cNvGraphicFramePr>
          <p:nvPr/>
        </p:nvGraphicFramePr>
        <p:xfrm>
          <a:off x="488633" y="1935004"/>
          <a:ext cx="445770" cy="461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19" imgW="241300" imgH="203200" progId="Equation.DSMT4">
                  <p:embed/>
                </p:oleObj>
              </mc:Choice>
              <mc:Fallback>
                <p:oleObj name="" r:id="rId19" imgW="241300" imgH="203200" progId="Equation.DSMT4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8633" y="1935004"/>
                        <a:ext cx="445770" cy="46148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84" name="对象 69683"/>
          <p:cNvGraphicFramePr>
            <a:graphicFrameLocks noChangeAspect="1"/>
          </p:cNvGraphicFramePr>
          <p:nvPr/>
        </p:nvGraphicFramePr>
        <p:xfrm>
          <a:off x="2616042" y="1480662"/>
          <a:ext cx="918686" cy="402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21" imgW="494665" imgH="177800" progId="Equation.DSMT4">
                  <p:embed/>
                </p:oleObj>
              </mc:Choice>
              <mc:Fallback>
                <p:oleObj name="" r:id="rId21" imgW="494665" imgH="177800" progId="Equation.DSMT4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616042" y="1480662"/>
                        <a:ext cx="918686" cy="40290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5" name="矩形 69684"/>
          <p:cNvSpPr/>
          <p:nvPr/>
        </p:nvSpPr>
        <p:spPr>
          <a:xfrm>
            <a:off x="3599022" y="1450579"/>
            <a:ext cx="211010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但存在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点不平衡 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9686" name="对象 69685"/>
          <p:cNvGraphicFramePr>
            <a:graphicFrameLocks noChangeAspect="1"/>
          </p:cNvGraphicFramePr>
          <p:nvPr/>
        </p:nvGraphicFramePr>
        <p:xfrm>
          <a:off x="942975" y="1906429"/>
          <a:ext cx="4216242" cy="547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23" imgW="2272030" imgH="241300" progId="Equation.DSMT4">
                  <p:embed/>
                </p:oleObj>
              </mc:Choice>
              <mc:Fallback>
                <p:oleObj name="" r:id="rId23" imgW="2272030" imgH="241300" progId="Equation.DSMT4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42975" y="1906429"/>
                        <a:ext cx="4216242" cy="54721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7" name="矩形 69686"/>
          <p:cNvSpPr/>
          <p:nvPr/>
        </p:nvSpPr>
        <p:spPr>
          <a:xfrm>
            <a:off x="424339" y="2489359"/>
            <a:ext cx="1814513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原处于静止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9688" name="对象 69687"/>
          <p:cNvGraphicFramePr>
            <a:graphicFrameLocks noChangeAspect="1"/>
          </p:cNvGraphicFramePr>
          <p:nvPr/>
        </p:nvGraphicFramePr>
        <p:xfrm>
          <a:off x="2310130" y="2453561"/>
          <a:ext cx="706120" cy="51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25" imgW="381000" imgH="228600" progId="Equation.DSMT4">
                  <p:embed/>
                </p:oleObj>
              </mc:Choice>
              <mc:Fallback>
                <p:oleObj name="" r:id="rId25" imgW="381000" imgH="228600" progId="Equation.DSMT4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0130" y="2453561"/>
                        <a:ext cx="706120" cy="518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9" name="矩形 69688"/>
          <p:cNvSpPr/>
          <p:nvPr/>
        </p:nvSpPr>
        <p:spPr>
          <a:xfrm>
            <a:off x="457200" y="2972277"/>
            <a:ext cx="1361599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实位移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691" name="矩形 69690"/>
          <p:cNvSpPr/>
          <p:nvPr/>
        </p:nvSpPr>
        <p:spPr>
          <a:xfrm>
            <a:off x="1072992" y="3943827"/>
            <a:ext cx="436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9692" name="对象 69691"/>
          <p:cNvGraphicFramePr>
            <a:graphicFrameLocks noChangeAspect="1"/>
          </p:cNvGraphicFramePr>
          <p:nvPr/>
        </p:nvGraphicFramePr>
        <p:xfrm>
          <a:off x="618649" y="3943827"/>
          <a:ext cx="400050" cy="518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27" imgW="215900" imgH="228600" progId="Equation.DSMT4">
                  <p:embed/>
                </p:oleObj>
              </mc:Choice>
              <mc:Fallback>
                <p:oleObj name="" r:id="rId27" imgW="215900" imgH="228600" progId="Equation.DSMT4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18649" y="3943827"/>
                        <a:ext cx="400050" cy="51863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93" name="对象 69692"/>
          <p:cNvGraphicFramePr>
            <a:graphicFrameLocks noChangeAspect="1"/>
          </p:cNvGraphicFramePr>
          <p:nvPr/>
        </p:nvGraphicFramePr>
        <p:xfrm>
          <a:off x="1655922" y="3943827"/>
          <a:ext cx="377190" cy="518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29" imgW="203200" imgH="228600" progId="Equation.DSMT4">
                  <p:embed/>
                </p:oleObj>
              </mc:Choice>
              <mc:Fallback>
                <p:oleObj name="" r:id="rId29" imgW="203200" imgH="228600" progId="Equation.DSMT4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655922" y="3943827"/>
                        <a:ext cx="377190" cy="51863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94" name="矩形 69693"/>
          <p:cNvSpPr/>
          <p:nvPr/>
        </p:nvSpPr>
        <p:spPr>
          <a:xfrm>
            <a:off x="2108835" y="3946684"/>
            <a:ext cx="1198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方向相同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695" name="矩形 69694"/>
          <p:cNvSpPr/>
          <p:nvPr/>
        </p:nvSpPr>
        <p:spPr>
          <a:xfrm>
            <a:off x="424339" y="4528185"/>
            <a:ext cx="1452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完整系统：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696" name="矩形 69695"/>
          <p:cNvSpPr/>
          <p:nvPr/>
        </p:nvSpPr>
        <p:spPr>
          <a:xfrm>
            <a:off x="1850232" y="4526757"/>
            <a:ext cx="2916078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实位移是虚位移一种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9697" name="对象 69696"/>
          <p:cNvGraphicFramePr>
            <a:graphicFrameLocks noChangeAspect="1"/>
          </p:cNvGraphicFramePr>
          <p:nvPr/>
        </p:nvGraphicFramePr>
        <p:xfrm>
          <a:off x="4507707" y="4462463"/>
          <a:ext cx="1318736" cy="517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31" imgW="711200" imgH="228600" progId="Equation.DSMT4">
                  <p:embed/>
                </p:oleObj>
              </mc:Choice>
              <mc:Fallback>
                <p:oleObj name="" r:id="rId31" imgW="711200" imgH="228600" progId="Equation.DSMT4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4507707" y="4462463"/>
                        <a:ext cx="1318736" cy="51720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98" name="矩形 69697"/>
          <p:cNvSpPr/>
          <p:nvPr/>
        </p:nvSpPr>
        <p:spPr>
          <a:xfrm>
            <a:off x="360045" y="5015310"/>
            <a:ext cx="2397443" cy="39878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若存在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点不平衡 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9699" name="对象 69698"/>
          <p:cNvGraphicFramePr>
            <a:graphicFrameLocks noChangeAspect="1"/>
          </p:cNvGraphicFramePr>
          <p:nvPr/>
        </p:nvGraphicFramePr>
        <p:xfrm>
          <a:off x="2757488" y="4981099"/>
          <a:ext cx="1365885" cy="517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33" imgW="736600" imgH="228600" progId="Equation.DSMT4">
                  <p:embed/>
                </p:oleObj>
              </mc:Choice>
              <mc:Fallback>
                <p:oleObj name="" r:id="rId33" imgW="736600" imgH="228600" progId="Equation.DSMT4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757488" y="4981099"/>
                        <a:ext cx="1365885" cy="51720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00" name="对象 69699"/>
          <p:cNvGraphicFramePr>
            <a:graphicFrameLocks noChangeAspect="1"/>
          </p:cNvGraphicFramePr>
          <p:nvPr/>
        </p:nvGraphicFramePr>
        <p:xfrm>
          <a:off x="424339" y="5629752"/>
          <a:ext cx="3133248" cy="517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35" imgW="1689100" imgH="228600" progId="Equation.DSMT4">
                  <p:embed/>
                </p:oleObj>
              </mc:Choice>
              <mc:Fallback>
                <p:oleObj name="" r:id="rId35" imgW="1689100" imgH="228600" progId="Equation.DSMT4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424339" y="5629752"/>
                        <a:ext cx="3133248" cy="51720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01" name="矩形 69700"/>
          <p:cNvSpPr/>
          <p:nvPr/>
        </p:nvSpPr>
        <p:spPr>
          <a:xfrm>
            <a:off x="3923348" y="5649675"/>
            <a:ext cx="77025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矛盾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!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9703" name="对象 69702"/>
          <p:cNvGraphicFramePr/>
          <p:nvPr/>
        </p:nvGraphicFramePr>
        <p:xfrm>
          <a:off x="488633" y="3449479"/>
          <a:ext cx="3240405" cy="430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37" imgW="1623695" imgH="215900" progId="Equation.3">
                  <p:embed/>
                </p:oleObj>
              </mc:Choice>
              <mc:Fallback>
                <p:oleObj name="" r:id="rId37" imgW="1623695" imgH="215900" progId="Equation.3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88633" y="3449479"/>
                        <a:ext cx="3240405" cy="43005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85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56600" y="6095207"/>
          <a:ext cx="501650" cy="57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39" imgW="177165" imgH="203200" progId="Equation.KSEE3">
                  <p:embed/>
                </p:oleObj>
              </mc:Choice>
              <mc:Fallback>
                <p:oleObj name="" r:id="rId39" imgW="177165" imgH="2032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356600" y="6095207"/>
                        <a:ext cx="501650" cy="57340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6615430" y="5015230"/>
            <a:ext cx="174752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en-US" altLang="zh-CN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g-</a:t>
            </a:r>
            <a:r>
              <a:rPr lang="zh-CN" altLang="en-US" sz="2000" b="1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</a:t>
            </a:r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虚功原理中为何需要是完整系统？</a:t>
            </a:r>
            <a:endParaRPr lang="zh-CN" altLang="en-US" sz="2000" b="1" noProof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9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9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9689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9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9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9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9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6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0" fill="hold"/>
                                        <p:tgtEl>
                                          <p:spTgt spid="6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0" fill="hold"/>
                                        <p:tgtEl>
                                          <p:spTgt spid="6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0" grpId="0"/>
      <p:bldP spid="69685" grpId="0"/>
      <p:bldP spid="69687" grpId="0"/>
      <p:bldP spid="69691" grpId="0"/>
      <p:bldP spid="69694" grpId="0"/>
      <p:bldP spid="69695" grpId="0"/>
      <p:bldP spid="69696" grpId="0"/>
      <p:bldP spid="69698" grpId="0"/>
      <p:bldP spid="69701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538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</a:t>
            </a:r>
            <a:r>
              <a:rPr lang="zh-CN" altLang="en-US" sz="3200" b="1" strike="noStrike" noProof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虚位移原理的应用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en-US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03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</a:t>
            </a:r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求单自由度系统主动力平衡问题</a:t>
            </a:r>
            <a:endParaRPr lang="zh-CN" altLang="en-US" sz="32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（优选虚速度法）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27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529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组合 37"/>
          <p:cNvGrpSpPr/>
          <p:nvPr/>
        </p:nvGrpSpPr>
        <p:grpSpPr>
          <a:xfrm>
            <a:off x="3879215" y="4021455"/>
            <a:ext cx="1826895" cy="2517140"/>
            <a:chOff x="11119" y="4200"/>
            <a:chExt cx="2877" cy="3964"/>
          </a:xfrm>
        </p:grpSpPr>
        <p:grpSp>
          <p:nvGrpSpPr>
            <p:cNvPr id="35" name="组合 34"/>
            <p:cNvGrpSpPr/>
            <p:nvPr/>
          </p:nvGrpSpPr>
          <p:grpSpPr>
            <a:xfrm>
              <a:off x="11119" y="4200"/>
              <a:ext cx="2877" cy="3964"/>
              <a:chOff x="11119" y="4200"/>
              <a:chExt cx="2877" cy="3964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1119" y="4761"/>
                <a:ext cx="2877" cy="3403"/>
                <a:chOff x="10362" y="4110"/>
                <a:chExt cx="3332" cy="3692"/>
              </a:xfrm>
            </p:grpSpPr>
            <p:graphicFrame>
              <p:nvGraphicFramePr>
                <p:cNvPr id="19" name="对象 18"/>
                <p:cNvGraphicFramePr/>
                <p:nvPr/>
              </p:nvGraphicFramePr>
              <p:xfrm>
                <a:off x="10362" y="4110"/>
                <a:ext cx="3333" cy="369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" name="" r:id="rId6" imgW="2114550" imgH="2343150" progId="Paint.Picture">
                        <p:embed/>
                      </p:oleObj>
                    </mc:Choice>
                    <mc:Fallback>
                      <p:oleObj name="" r:id="rId6" imgW="2114550" imgH="2343150" progId="Paint.Picture">
                        <p:embed/>
                        <p:pic>
                          <p:nvPicPr>
                            <p:cNvPr id="0" name="图片 19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362" y="4110"/>
                              <a:ext cx="3333" cy="369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8" name="组合 17"/>
                <p:cNvGrpSpPr/>
                <p:nvPr/>
              </p:nvGrpSpPr>
              <p:grpSpPr>
                <a:xfrm>
                  <a:off x="10924" y="4553"/>
                  <a:ext cx="1511" cy="2131"/>
                  <a:chOff x="10924" y="3475"/>
                  <a:chExt cx="1511" cy="2131"/>
                </a:xfrm>
              </p:grpSpPr>
              <p:graphicFrame>
                <p:nvGraphicFramePr>
                  <p:cNvPr id="11" name="对象 10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1262" y="3475"/>
                  <a:ext cx="571" cy="5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074" name="" r:id="rId8" imgW="228600" imgH="215900" progId="Equation.KSEE3">
                          <p:embed/>
                        </p:oleObj>
                      </mc:Choice>
                      <mc:Fallback>
                        <p:oleObj name="" r:id="rId8" imgW="228600" imgH="215900" progId="Equation.KSEE3">
                          <p:embed/>
                          <p:pic>
                            <p:nvPicPr>
                              <p:cNvPr id="0" name="图片 3073"/>
                              <p:cNvPicPr/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1262" y="3475"/>
                                <a:ext cx="571" cy="54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2" name="对象 11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1833" y="4919"/>
                  <a:ext cx="603" cy="5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" name="" r:id="rId10" imgW="241300" imgH="215900" progId="Equation.KSEE3">
                          <p:embed/>
                        </p:oleObj>
                      </mc:Choice>
                      <mc:Fallback>
                        <p:oleObj name="" r:id="rId10" imgW="241300" imgH="215900" progId="Equation.KSEE3">
                          <p:embed/>
                          <p:pic>
                            <p:nvPicPr>
                              <p:cNvPr id="0" name="图片 3073"/>
                              <p:cNvPicPr/>
                              <p:nvPr/>
                            </p:nvPicPr>
                            <p:blipFill>
                              <a:blip r:embed="rId1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1833" y="4919"/>
                                <a:ext cx="603" cy="54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3" name="对象 12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0924" y="5194"/>
                  <a:ext cx="349" cy="4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" name="" r:id="rId12" imgW="139700" imgH="165100" progId="Equation.KSEE3">
                          <p:embed/>
                        </p:oleObj>
                      </mc:Choice>
                      <mc:Fallback>
                        <p:oleObj name="" r:id="rId12" imgW="139700" imgH="165100" progId="Equation.KSEE3">
                          <p:embed/>
                          <p:pic>
                            <p:nvPicPr>
                              <p:cNvPr id="0" name="图片 3073"/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924" y="5194"/>
                                <a:ext cx="349" cy="41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10" name="任意多边形 9"/>
              <p:cNvSpPr/>
              <p:nvPr/>
            </p:nvSpPr>
            <p:spPr>
              <a:xfrm>
                <a:off x="12205" y="6049"/>
                <a:ext cx="647" cy="299"/>
              </a:xfrm>
              <a:custGeom>
                <a:avLst/>
                <a:gdLst>
                  <a:gd name="connisteX0" fmla="*/ 0 w 410834"/>
                  <a:gd name="connsiteY0" fmla="*/ 61353 h 190071"/>
                  <a:gd name="connisteX1" fmla="*/ 267970 w 410834"/>
                  <a:gd name="connsiteY1" fmla="*/ 4838 h 190071"/>
                  <a:gd name="connisteX2" fmla="*/ 408940 w 410834"/>
                  <a:gd name="connsiteY2" fmla="*/ 174383 h 190071"/>
                  <a:gd name="connisteX3" fmla="*/ 338455 w 410834"/>
                  <a:gd name="connsiteY3" fmla="*/ 174383 h 19007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410834" h="190072">
                    <a:moveTo>
                      <a:pt x="0" y="61353"/>
                    </a:moveTo>
                    <a:cubicBezTo>
                      <a:pt x="50800" y="46748"/>
                      <a:pt x="186055" y="-18022"/>
                      <a:pt x="267970" y="4838"/>
                    </a:cubicBezTo>
                    <a:cubicBezTo>
                      <a:pt x="349885" y="27698"/>
                      <a:pt x="394970" y="140728"/>
                      <a:pt x="408940" y="174383"/>
                    </a:cubicBezTo>
                    <a:cubicBezTo>
                      <a:pt x="422910" y="208038"/>
                      <a:pt x="355600" y="177558"/>
                      <a:pt x="338455" y="174383"/>
                    </a:cubicBez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miter lim="400000"/>
                <a:headEnd type="triangle" w="med" len="med"/>
                <a:tailEnd type="none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13050" y="4810"/>
                <a:ext cx="356" cy="622"/>
              </a:xfrm>
              <a:custGeom>
                <a:avLst/>
                <a:gdLst>
                  <a:gd name="connisteX0" fmla="*/ 0 w 226060"/>
                  <a:gd name="connsiteY0" fmla="*/ 0 h 394970"/>
                  <a:gd name="connisteX1" fmla="*/ 183515 w 226060"/>
                  <a:gd name="connsiteY1" fmla="*/ 140970 h 394970"/>
                  <a:gd name="connisteX2" fmla="*/ 226060 w 226060"/>
                  <a:gd name="connsiteY2" fmla="*/ 394970 h 39497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26060" h="394970">
                    <a:moveTo>
                      <a:pt x="0" y="0"/>
                    </a:moveTo>
                    <a:cubicBezTo>
                      <a:pt x="35560" y="22860"/>
                      <a:pt x="138430" y="62230"/>
                      <a:pt x="183515" y="140970"/>
                    </a:cubicBezTo>
                    <a:cubicBezTo>
                      <a:pt x="228600" y="219710"/>
                      <a:pt x="220980" y="346710"/>
                      <a:pt x="226060" y="394970"/>
                    </a:cubicBez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miter lim="400000"/>
                <a:headEnd type="triangle" w="med" len="med"/>
                <a:tailEnd type="none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graphicFrame>
            <p:nvGraphicFramePr>
              <p:cNvPr id="23" name="对象 2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853" y="6179"/>
              <a:ext cx="62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name="" r:id="rId14" imgW="215900" imgH="203200" progId="Equation.KSEE3">
                      <p:embed/>
                    </p:oleObj>
                  </mc:Choice>
                  <mc:Fallback>
                    <p:oleObj name="" r:id="rId14" imgW="2159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2853" y="6179"/>
                            <a:ext cx="629" cy="5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" name="对象 2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013" y="4200"/>
              <a:ext cx="703" cy="6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" r:id="rId16" imgW="241300" imgH="215900" progId="Equation.KSEE3">
                      <p:embed/>
                    </p:oleObj>
                  </mc:Choice>
                  <mc:Fallback>
                    <p:oleObj name="" r:id="rId16" imgW="2413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3013" y="4200"/>
                            <a:ext cx="703" cy="62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7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79" y="5972"/>
            <a:ext cx="593" cy="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18" imgW="165100" imgH="215900" progId="Equation.KSEE3">
                    <p:embed/>
                  </p:oleObj>
                </mc:Choice>
                <mc:Fallback>
                  <p:oleObj name="" r:id="rId18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1579" y="5972"/>
                          <a:ext cx="593" cy="6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任意多边形 36"/>
            <p:cNvSpPr/>
            <p:nvPr/>
          </p:nvSpPr>
          <p:spPr>
            <a:xfrm>
              <a:off x="11607" y="6077"/>
              <a:ext cx="155" cy="400"/>
            </a:xfrm>
            <a:custGeom>
              <a:avLst/>
              <a:gdLst>
                <a:gd name="connisteX0" fmla="*/ 98425 w 98425"/>
                <a:gd name="connsiteY0" fmla="*/ 0 h 254000"/>
                <a:gd name="connisteX1" fmla="*/ 56515 w 98425"/>
                <a:gd name="connsiteY1" fmla="*/ 183515 h 254000"/>
                <a:gd name="connisteX2" fmla="*/ 0 w 98425"/>
                <a:gd name="connsiteY2" fmla="*/ 254000 h 25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98425" h="254000">
                  <a:moveTo>
                    <a:pt x="98425" y="0"/>
                  </a:moveTo>
                  <a:cubicBezTo>
                    <a:pt x="91440" y="35560"/>
                    <a:pt x="76200" y="132715"/>
                    <a:pt x="56515" y="183515"/>
                  </a:cubicBezTo>
                  <a:cubicBezTo>
                    <a:pt x="36830" y="234315"/>
                    <a:pt x="10160" y="243840"/>
                    <a:pt x="0" y="2540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695" y="15144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求单自由度系统主动力平衡问题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584315" y="3442335"/>
            <a:ext cx="1826895" cy="2517140"/>
            <a:chOff x="11119" y="4200"/>
            <a:chExt cx="2877" cy="3964"/>
          </a:xfrm>
        </p:grpSpPr>
        <p:grpSp>
          <p:nvGrpSpPr>
            <p:cNvPr id="35" name="组合 34"/>
            <p:cNvGrpSpPr/>
            <p:nvPr/>
          </p:nvGrpSpPr>
          <p:grpSpPr>
            <a:xfrm>
              <a:off x="11119" y="4200"/>
              <a:ext cx="2877" cy="3964"/>
              <a:chOff x="11119" y="4200"/>
              <a:chExt cx="2877" cy="3964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1119" y="4761"/>
                <a:ext cx="2877" cy="3403"/>
                <a:chOff x="10362" y="4110"/>
                <a:chExt cx="3332" cy="3692"/>
              </a:xfrm>
            </p:grpSpPr>
            <p:graphicFrame>
              <p:nvGraphicFramePr>
                <p:cNvPr id="19" name="对象 18"/>
                <p:cNvGraphicFramePr/>
                <p:nvPr/>
              </p:nvGraphicFramePr>
              <p:xfrm>
                <a:off x="10362" y="4110"/>
                <a:ext cx="3333" cy="369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" name="" r:id="rId1" imgW="2114550" imgH="2343150" progId="Paint.Picture">
                        <p:embed/>
                      </p:oleObj>
                    </mc:Choice>
                    <mc:Fallback>
                      <p:oleObj name="" r:id="rId1" imgW="2114550" imgH="2343150" progId="Paint.Picture">
                        <p:embed/>
                        <p:pic>
                          <p:nvPicPr>
                            <p:cNvPr id="0" name="图片 19"/>
                            <p:cNvPicPr/>
                            <p:nvPr/>
                          </p:nvPicPr>
                          <p:blipFill>
                            <a:blip r:embed="rId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362" y="4110"/>
                              <a:ext cx="3333" cy="369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8" name="组合 17"/>
                <p:cNvGrpSpPr/>
                <p:nvPr/>
              </p:nvGrpSpPr>
              <p:grpSpPr>
                <a:xfrm>
                  <a:off x="10924" y="4553"/>
                  <a:ext cx="1511" cy="2131"/>
                  <a:chOff x="10924" y="3475"/>
                  <a:chExt cx="1511" cy="2131"/>
                </a:xfrm>
              </p:grpSpPr>
              <p:graphicFrame>
                <p:nvGraphicFramePr>
                  <p:cNvPr id="11" name="对象 10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1262" y="3475"/>
                  <a:ext cx="571" cy="5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074" name="" r:id="rId3" imgW="228600" imgH="215900" progId="Equation.KSEE3">
                          <p:embed/>
                        </p:oleObj>
                      </mc:Choice>
                      <mc:Fallback>
                        <p:oleObj name="" r:id="rId3" imgW="228600" imgH="215900" progId="Equation.KSEE3">
                          <p:embed/>
                          <p:pic>
                            <p:nvPicPr>
                              <p:cNvPr id="0" name="图片 3073"/>
                              <p:cNvPicPr/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1262" y="3475"/>
                                <a:ext cx="571" cy="54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2" name="对象 11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1833" y="4919"/>
                  <a:ext cx="603" cy="54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" name="" r:id="rId5" imgW="241300" imgH="215900" progId="Equation.KSEE3">
                          <p:embed/>
                        </p:oleObj>
                      </mc:Choice>
                      <mc:Fallback>
                        <p:oleObj name="" r:id="rId5" imgW="241300" imgH="215900" progId="Equation.KSEE3">
                          <p:embed/>
                          <p:pic>
                            <p:nvPicPr>
                              <p:cNvPr id="0" name="图片 3073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1833" y="4919"/>
                                <a:ext cx="603" cy="54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3" name="对象 12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0924" y="5194"/>
                  <a:ext cx="349" cy="4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4" name="" r:id="rId7" imgW="139700" imgH="165100" progId="Equation.KSEE3">
                          <p:embed/>
                        </p:oleObj>
                      </mc:Choice>
                      <mc:Fallback>
                        <p:oleObj name="" r:id="rId7" imgW="139700" imgH="165100" progId="Equation.KSEE3">
                          <p:embed/>
                          <p:pic>
                            <p:nvPicPr>
                              <p:cNvPr id="0" name="图片 3073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924" y="5194"/>
                                <a:ext cx="349" cy="41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10" name="任意多边形 9"/>
              <p:cNvSpPr/>
              <p:nvPr/>
            </p:nvSpPr>
            <p:spPr>
              <a:xfrm>
                <a:off x="12205" y="6049"/>
                <a:ext cx="647" cy="299"/>
              </a:xfrm>
              <a:custGeom>
                <a:avLst/>
                <a:gdLst>
                  <a:gd name="connisteX0" fmla="*/ 0 w 410834"/>
                  <a:gd name="connsiteY0" fmla="*/ 61353 h 190071"/>
                  <a:gd name="connisteX1" fmla="*/ 267970 w 410834"/>
                  <a:gd name="connsiteY1" fmla="*/ 4838 h 190071"/>
                  <a:gd name="connisteX2" fmla="*/ 408940 w 410834"/>
                  <a:gd name="connsiteY2" fmla="*/ 174383 h 190071"/>
                  <a:gd name="connisteX3" fmla="*/ 338455 w 410834"/>
                  <a:gd name="connsiteY3" fmla="*/ 174383 h 19007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410834" h="190072">
                    <a:moveTo>
                      <a:pt x="0" y="61353"/>
                    </a:moveTo>
                    <a:cubicBezTo>
                      <a:pt x="50800" y="46748"/>
                      <a:pt x="186055" y="-18022"/>
                      <a:pt x="267970" y="4838"/>
                    </a:cubicBezTo>
                    <a:cubicBezTo>
                      <a:pt x="349885" y="27698"/>
                      <a:pt x="394970" y="140728"/>
                      <a:pt x="408940" y="174383"/>
                    </a:cubicBezTo>
                    <a:cubicBezTo>
                      <a:pt x="422910" y="208038"/>
                      <a:pt x="355600" y="177558"/>
                      <a:pt x="338455" y="174383"/>
                    </a:cubicBez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13050" y="4810"/>
                <a:ext cx="356" cy="622"/>
              </a:xfrm>
              <a:custGeom>
                <a:avLst/>
                <a:gdLst>
                  <a:gd name="connisteX0" fmla="*/ 0 w 226060"/>
                  <a:gd name="connsiteY0" fmla="*/ 0 h 394970"/>
                  <a:gd name="connisteX1" fmla="*/ 183515 w 226060"/>
                  <a:gd name="connsiteY1" fmla="*/ 140970 h 394970"/>
                  <a:gd name="connisteX2" fmla="*/ 226060 w 226060"/>
                  <a:gd name="connsiteY2" fmla="*/ 394970 h 39497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26060" h="394970">
                    <a:moveTo>
                      <a:pt x="0" y="0"/>
                    </a:moveTo>
                    <a:cubicBezTo>
                      <a:pt x="35560" y="22860"/>
                      <a:pt x="138430" y="62230"/>
                      <a:pt x="183515" y="140970"/>
                    </a:cubicBezTo>
                    <a:cubicBezTo>
                      <a:pt x="228600" y="219710"/>
                      <a:pt x="220980" y="346710"/>
                      <a:pt x="226060" y="394970"/>
                    </a:cubicBez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miter lim="400000"/>
                <a:headEnd type="triangle" w="med" len="med"/>
                <a:tailEnd type="none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graphicFrame>
            <p:nvGraphicFramePr>
              <p:cNvPr id="23" name="对象 2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853" y="6179"/>
              <a:ext cx="62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name="" r:id="rId9" imgW="215900" imgH="203200" progId="Equation.KSEE3">
                      <p:embed/>
                    </p:oleObj>
                  </mc:Choice>
                  <mc:Fallback>
                    <p:oleObj name="" r:id="rId9" imgW="2159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2853" y="6179"/>
                            <a:ext cx="629" cy="5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" name="对象 2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013" y="4200"/>
              <a:ext cx="703" cy="6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" name="" r:id="rId11" imgW="241300" imgH="215900" progId="Equation.KSEE3">
                      <p:embed/>
                    </p:oleObj>
                  </mc:Choice>
                  <mc:Fallback>
                    <p:oleObj name="" r:id="rId11" imgW="2413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3013" y="4200"/>
                            <a:ext cx="703" cy="62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7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79" y="5972"/>
            <a:ext cx="593" cy="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13" imgW="165100" imgH="215900" progId="Equation.KSEE3">
                    <p:embed/>
                  </p:oleObj>
                </mc:Choice>
                <mc:Fallback>
                  <p:oleObj name="" r:id="rId13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579" y="5972"/>
                          <a:ext cx="593" cy="6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任意多边形 36"/>
            <p:cNvSpPr/>
            <p:nvPr/>
          </p:nvSpPr>
          <p:spPr>
            <a:xfrm>
              <a:off x="11607" y="6077"/>
              <a:ext cx="155" cy="400"/>
            </a:xfrm>
            <a:custGeom>
              <a:avLst/>
              <a:gdLst>
                <a:gd name="connisteX0" fmla="*/ 98425 w 98425"/>
                <a:gd name="connsiteY0" fmla="*/ 0 h 254000"/>
                <a:gd name="connisteX1" fmla="*/ 56515 w 98425"/>
                <a:gd name="connsiteY1" fmla="*/ 183515 h 254000"/>
                <a:gd name="connisteX2" fmla="*/ 0 w 98425"/>
                <a:gd name="connsiteY2" fmla="*/ 254000 h 25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98425" h="254000">
                  <a:moveTo>
                    <a:pt x="98425" y="0"/>
                  </a:moveTo>
                  <a:cubicBezTo>
                    <a:pt x="91440" y="35560"/>
                    <a:pt x="76200" y="132715"/>
                    <a:pt x="56515" y="183515"/>
                  </a:cubicBezTo>
                  <a:cubicBezTo>
                    <a:pt x="36830" y="234315"/>
                    <a:pt x="10160" y="243840"/>
                    <a:pt x="0" y="25400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10160" y="1427480"/>
            <a:ext cx="8900160" cy="977900"/>
            <a:chOff x="-16" y="2139"/>
            <a:chExt cx="14016" cy="1540"/>
          </a:xfrm>
        </p:grpSpPr>
        <p:sp>
          <p:nvSpPr>
            <p:cNvPr id="15" name="TextBox 5"/>
            <p:cNvSpPr txBox="1"/>
            <p:nvPr/>
          </p:nvSpPr>
          <p:spPr>
            <a:xfrm>
              <a:off x="-16" y="2139"/>
              <a:ext cx="14016" cy="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【例】图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所示两无重刚杆在B处用套筒式无重滑块连接，在AD杆上作用一力偶M</a:t>
              </a:r>
              <a:r>
                <a:rPr lang="en-US" altLang="zh-CN" sz="1900" baseline="-250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，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在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  <a:sym typeface="+mn-ea"/>
                </a:rPr>
                <a:t>BC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杆上作用一力偶M</a:t>
              </a:r>
              <a:r>
                <a:rPr lang="en-US" altLang="zh-CN" sz="1900" baseline="-25000" dirty="0" smtClean="0">
                  <a:latin typeface="+mn-ea"/>
                  <a:ea typeface="+mn-ea"/>
                  <a:cs typeface="+mj-cs"/>
                  <a:sym typeface="+mn-ea"/>
                </a:rPr>
                <a:t>2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，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滑块和AD杆间光滑，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AC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和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CB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的长度分别为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a,b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。在位置      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时，系统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保持平衡，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求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M</a:t>
              </a:r>
              <a:r>
                <a:rPr lang="en-US" altLang="zh-CN" sz="1900" baseline="-25000" dirty="0" smtClean="0">
                  <a:latin typeface="+mn-ea"/>
                  <a:ea typeface="+mn-ea"/>
                  <a:cs typeface="+mj-cs"/>
                </a:rPr>
                <a:t>2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与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M</a:t>
              </a:r>
              <a:r>
                <a:rPr lang="en-US" altLang="zh-CN" sz="1900" baseline="-25000" dirty="0" smtClean="0">
                  <a:latin typeface="+mn-ea"/>
                  <a:ea typeface="+mn-ea"/>
                  <a:cs typeface="+mj-cs"/>
                  <a:sym typeface="+mn-ea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 的关系。</a:t>
              </a:r>
              <a:endPara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endParaRPr>
            </a:p>
          </p:txBody>
        </p:sp>
        <p:graphicFrame>
          <p:nvGraphicFramePr>
            <p:cNvPr id="39" name="对象 3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47" y="3107"/>
            <a:ext cx="443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" name="" r:id="rId15" imgW="139700" imgH="165100" progId="Equation.KSEE3">
                    <p:embed/>
                  </p:oleObj>
                </mc:Choice>
                <mc:Fallback>
                  <p:oleObj name="" r:id="rId15" imgW="139700" imgH="1651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47" y="3107"/>
                          <a:ext cx="443" cy="5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文本框 40"/>
          <p:cNvSpPr txBox="1"/>
          <p:nvPr/>
        </p:nvSpPr>
        <p:spPr>
          <a:xfrm>
            <a:off x="7186613" y="5546725"/>
            <a:ext cx="695325" cy="3473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图（</a:t>
            </a:r>
            <a:r>
              <a:rPr lang="en-US" altLang="zh-CN" sz="1600" dirty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1)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85090" y="953770"/>
            <a:ext cx="259016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【解法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：解析法】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66570" y="962660"/>
            <a:ext cx="17437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取    为广义坐标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46" name="对象 4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47178" y="2148840"/>
          <a:ext cx="31496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" name="" r:id="rId1" imgW="1638300" imgH="279400" progId="Equation.KSEE3">
                  <p:embed/>
                </p:oleObj>
              </mc:Choice>
              <mc:Fallback>
                <p:oleObj name="" r:id="rId1" imgW="16383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7178" y="2148840"/>
                        <a:ext cx="31496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"/>
          <p:cNvSpPr txBox="1"/>
          <p:nvPr/>
        </p:nvSpPr>
        <p:spPr>
          <a:xfrm>
            <a:off x="151130" y="2284730"/>
            <a:ext cx="146240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由余弦定理有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58" name="TextBox 5"/>
          <p:cNvSpPr txBox="1"/>
          <p:nvPr/>
        </p:nvSpPr>
        <p:spPr>
          <a:xfrm>
            <a:off x="3757295" y="272986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4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61" name="对象 6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83735" y="5318126"/>
          <a:ext cx="3367405" cy="69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3" imgW="1752600" imgH="444500" progId="Equation.KSEE3">
                  <p:embed/>
                </p:oleObj>
              </mc:Choice>
              <mc:Fallback>
                <p:oleObj name="" r:id="rId3" imgW="17526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83735" y="5318126"/>
                        <a:ext cx="3367405" cy="691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5"/>
          <p:cNvSpPr txBox="1"/>
          <p:nvPr/>
        </p:nvSpPr>
        <p:spPr>
          <a:xfrm>
            <a:off x="3442970" y="1006475"/>
            <a:ext cx="146240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由虚位移原理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64" name="对象 6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67630" y="1006158"/>
          <a:ext cx="1317625" cy="39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" name="" r:id="rId5" imgW="685800" imgH="254000" progId="Equation.KSEE3">
                  <p:embed/>
                </p:oleObj>
              </mc:Choice>
              <mc:Fallback>
                <p:oleObj name="" r:id="rId5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7630" y="1006158"/>
                        <a:ext cx="1317625" cy="394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0868" y="1249046"/>
          <a:ext cx="4588510" cy="65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" name="" r:id="rId7" imgW="2387600" imgH="419100" progId="Equation.KSEE3">
                  <p:embed/>
                </p:oleObj>
              </mc:Choice>
              <mc:Fallback>
                <p:oleObj name="" r:id="rId7" imgW="23876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0868" y="1249046"/>
                        <a:ext cx="4588510" cy="652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56435" y="982980"/>
          <a:ext cx="281305" cy="33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9" imgW="139700" imgH="165100" progId="Equation.KSEE3">
                  <p:embed/>
                </p:oleObj>
              </mc:Choice>
              <mc:Fallback>
                <p:oleObj name="" r:id="rId9" imgW="139700" imgH="1651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56435" y="982980"/>
                        <a:ext cx="281305" cy="334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3378" y="2566035"/>
          <a:ext cx="3246120" cy="59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11" imgW="1688465" imgH="393700" progId="Equation.KSEE3">
                  <p:embed/>
                </p:oleObj>
              </mc:Choice>
              <mc:Fallback>
                <p:oleObj name="" r:id="rId11" imgW="1688465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3378" y="2566035"/>
                        <a:ext cx="3246120" cy="599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5"/>
          <p:cNvSpPr txBox="1"/>
          <p:nvPr/>
        </p:nvSpPr>
        <p:spPr>
          <a:xfrm>
            <a:off x="353695" y="3173730"/>
            <a:ext cx="211899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方程（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4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）变分，有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52" name="对象 5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131" y="3521075"/>
          <a:ext cx="5469255" cy="133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13" imgW="2844800" imgH="876300" progId="Equation.KSEE3">
                  <p:embed/>
                </p:oleObj>
              </mc:Choice>
              <mc:Fallback>
                <p:oleObj name="" r:id="rId13" imgW="2844800" imgH="876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1131" y="3521075"/>
                        <a:ext cx="5469255" cy="1334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5"/>
          <p:cNvSpPr txBox="1"/>
          <p:nvPr/>
        </p:nvSpPr>
        <p:spPr>
          <a:xfrm>
            <a:off x="214630" y="4999990"/>
            <a:ext cx="146240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由正弦定理有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47178" y="4888865"/>
          <a:ext cx="1807210" cy="59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5" imgW="939800" imgH="393700" progId="Equation.KSEE3">
                  <p:embed/>
                </p:oleObj>
              </mc:Choice>
              <mc:Fallback>
                <p:oleObj name="" r:id="rId15" imgW="9398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47178" y="4888865"/>
                        <a:ext cx="1807210" cy="599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5"/>
          <p:cNvSpPr txBox="1"/>
          <p:nvPr/>
        </p:nvSpPr>
        <p:spPr>
          <a:xfrm>
            <a:off x="5620385" y="440245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5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3510280" y="502856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6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1" name="TextBox 5"/>
          <p:cNvSpPr txBox="1"/>
          <p:nvPr/>
        </p:nvSpPr>
        <p:spPr>
          <a:xfrm>
            <a:off x="271780" y="5490210"/>
            <a:ext cx="442468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将式（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6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）代入式（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5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），经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复杂运算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4905375" y="222694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7965" y="549021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7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6635115" y="100647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1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6722110" y="920750"/>
            <a:ext cx="2266315" cy="3047365"/>
            <a:chOff x="10877" y="1758"/>
            <a:chExt cx="3569" cy="4799"/>
          </a:xfrm>
        </p:grpSpPr>
        <p:grpSp>
          <p:nvGrpSpPr>
            <p:cNvPr id="38" name="组合 37"/>
            <p:cNvGrpSpPr/>
            <p:nvPr/>
          </p:nvGrpSpPr>
          <p:grpSpPr>
            <a:xfrm>
              <a:off x="11569" y="1758"/>
              <a:ext cx="2877" cy="3964"/>
              <a:chOff x="11119" y="4200"/>
              <a:chExt cx="2877" cy="3964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11119" y="4200"/>
                <a:ext cx="2877" cy="3964"/>
                <a:chOff x="11119" y="4200"/>
                <a:chExt cx="2877" cy="3964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11119" y="4761"/>
                  <a:ext cx="2877" cy="3403"/>
                  <a:chOff x="10362" y="4110"/>
                  <a:chExt cx="3332" cy="3692"/>
                </a:xfrm>
              </p:grpSpPr>
              <p:graphicFrame>
                <p:nvGraphicFramePr>
                  <p:cNvPr id="19" name="对象 18"/>
                  <p:cNvGraphicFramePr/>
                  <p:nvPr/>
                </p:nvGraphicFramePr>
                <p:xfrm>
                  <a:off x="10362" y="4110"/>
                  <a:ext cx="3333" cy="369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0" name="" r:id="rId17" imgW="2114550" imgH="2343150" progId="Paint.Picture">
                          <p:embed/>
                        </p:oleObj>
                      </mc:Choice>
                      <mc:Fallback>
                        <p:oleObj name="" r:id="rId17" imgW="2114550" imgH="2343150" progId="Paint.Picture">
                          <p:embed/>
                          <p:pic>
                            <p:nvPicPr>
                              <p:cNvPr id="0" name="图片 19"/>
                              <p:cNvPicPr/>
                              <p:nvPr/>
                            </p:nvPicPr>
                            <p:blipFill>
                              <a:blip r:embed="rId1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362" y="4110"/>
                                <a:ext cx="3333" cy="369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18" name="组合 17"/>
                  <p:cNvGrpSpPr/>
                  <p:nvPr/>
                </p:nvGrpSpPr>
                <p:grpSpPr>
                  <a:xfrm>
                    <a:off x="10924" y="4553"/>
                    <a:ext cx="1511" cy="2131"/>
                    <a:chOff x="10924" y="3475"/>
                    <a:chExt cx="1511" cy="2131"/>
                  </a:xfrm>
                </p:grpSpPr>
                <p:graphicFrame>
                  <p:nvGraphicFramePr>
                    <p:cNvPr id="11" name="对象 10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1262" y="3475"/>
                    <a:ext cx="571" cy="540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074" name="" r:id="rId19" imgW="228600" imgH="215900" progId="Equation.KSEE3">
                            <p:embed/>
                          </p:oleObj>
                        </mc:Choice>
                        <mc:Fallback>
                          <p:oleObj name="" r:id="rId19" imgW="228600" imgH="215900" progId="Equation.KSEE3">
                            <p:embed/>
                            <p:pic>
                              <p:nvPicPr>
                                <p:cNvPr id="0" name="图片 3073"/>
                                <p:cNvPicPr/>
                                <p:nvPr/>
                              </p:nvPicPr>
                              <p:blipFill>
                                <a:blip r:embed="rId2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1262" y="3475"/>
                                  <a:ext cx="571" cy="54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2" name="对象 11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1833" y="4919"/>
                    <a:ext cx="603" cy="540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2" name="" r:id="rId21" imgW="241300" imgH="215900" progId="Equation.KSEE3">
                            <p:embed/>
                          </p:oleObj>
                        </mc:Choice>
                        <mc:Fallback>
                          <p:oleObj name="" r:id="rId21" imgW="241300" imgH="215900" progId="Equation.KSEE3">
                            <p:embed/>
                            <p:pic>
                              <p:nvPicPr>
                                <p:cNvPr id="0" name="图片 3073"/>
                                <p:cNvPicPr/>
                                <p:nvPr/>
                              </p:nvPicPr>
                              <p:blipFill>
                                <a:blip r:embed="rId2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1833" y="4919"/>
                                  <a:ext cx="603" cy="54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3" name="对象 12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0924" y="5194"/>
                    <a:ext cx="349" cy="41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4" name="" r:id="rId23" imgW="139700" imgH="165100" progId="Equation.KSEE3">
                            <p:embed/>
                          </p:oleObj>
                        </mc:Choice>
                        <mc:Fallback>
                          <p:oleObj name="" r:id="rId23" imgW="139700" imgH="165100" progId="Equation.KSEE3">
                            <p:embed/>
                            <p:pic>
                              <p:nvPicPr>
                                <p:cNvPr id="0" name="图片 3073"/>
                                <p:cNvPicPr/>
                                <p:nvPr/>
                              </p:nvPicPr>
                              <p:blipFill>
                                <a:blip r:embed="rId1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0924" y="5194"/>
                                  <a:ext cx="349" cy="413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</p:grpSp>
            <p:sp>
              <p:nvSpPr>
                <p:cNvPr id="10" name="任意多边形 9"/>
                <p:cNvSpPr/>
                <p:nvPr/>
              </p:nvSpPr>
              <p:spPr>
                <a:xfrm>
                  <a:off x="12205" y="6049"/>
                  <a:ext cx="647" cy="299"/>
                </a:xfrm>
                <a:custGeom>
                  <a:avLst/>
                  <a:gdLst>
                    <a:gd name="connisteX0" fmla="*/ 0 w 410834"/>
                    <a:gd name="connsiteY0" fmla="*/ 61353 h 190071"/>
                    <a:gd name="connisteX1" fmla="*/ 267970 w 410834"/>
                    <a:gd name="connsiteY1" fmla="*/ 4838 h 190071"/>
                    <a:gd name="connisteX2" fmla="*/ 408940 w 410834"/>
                    <a:gd name="connsiteY2" fmla="*/ 174383 h 190071"/>
                    <a:gd name="connisteX3" fmla="*/ 338455 w 410834"/>
                    <a:gd name="connsiteY3" fmla="*/ 174383 h 19007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410834" h="190072">
                      <a:moveTo>
                        <a:pt x="0" y="61353"/>
                      </a:moveTo>
                      <a:cubicBezTo>
                        <a:pt x="50800" y="46748"/>
                        <a:pt x="186055" y="-18022"/>
                        <a:pt x="267970" y="4838"/>
                      </a:cubicBezTo>
                      <a:cubicBezTo>
                        <a:pt x="349885" y="27698"/>
                        <a:pt x="394970" y="140728"/>
                        <a:pt x="408940" y="174383"/>
                      </a:cubicBezTo>
                      <a:cubicBezTo>
                        <a:pt x="422910" y="208038"/>
                        <a:pt x="355600" y="177558"/>
                        <a:pt x="338455" y="174383"/>
                      </a:cubicBezTo>
                    </a:path>
                  </a:pathLst>
                </a:custGeom>
                <a:noFill/>
                <a:ln w="12700" cap="flat">
                  <a:solidFill>
                    <a:srgbClr val="FF0000"/>
                  </a:solidFill>
                  <a:miter lim="400000"/>
                  <a:headEnd type="none" w="med" len="med"/>
                  <a:tailEnd type="triangle" w="med" len="med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13050" y="4810"/>
                  <a:ext cx="356" cy="622"/>
                </a:xfrm>
                <a:custGeom>
                  <a:avLst/>
                  <a:gdLst>
                    <a:gd name="connisteX0" fmla="*/ 0 w 226060"/>
                    <a:gd name="connsiteY0" fmla="*/ 0 h 394970"/>
                    <a:gd name="connisteX1" fmla="*/ 183515 w 226060"/>
                    <a:gd name="connsiteY1" fmla="*/ 140970 h 394970"/>
                    <a:gd name="connisteX2" fmla="*/ 226060 w 226060"/>
                    <a:gd name="connsiteY2" fmla="*/ 394970 h 39497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226060" h="394970">
                      <a:moveTo>
                        <a:pt x="0" y="0"/>
                      </a:moveTo>
                      <a:cubicBezTo>
                        <a:pt x="35560" y="22860"/>
                        <a:pt x="138430" y="62230"/>
                        <a:pt x="183515" y="140970"/>
                      </a:cubicBezTo>
                      <a:cubicBezTo>
                        <a:pt x="228600" y="219710"/>
                        <a:pt x="220980" y="346710"/>
                        <a:pt x="226060" y="394970"/>
                      </a:cubicBezTo>
                    </a:path>
                  </a:pathLst>
                </a:custGeom>
                <a:noFill/>
                <a:ln w="12700" cap="flat">
                  <a:solidFill>
                    <a:srgbClr val="FF0000"/>
                  </a:solidFill>
                  <a:miter lim="400000"/>
                  <a:headEnd type="triangle" w="med" len="med"/>
                  <a:tailEnd type="none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graphicFrame>
              <p:nvGraphicFramePr>
                <p:cNvPr id="23" name="对象 22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2697" y="5867"/>
                <a:ext cx="629" cy="5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5" name="" r:id="rId24" imgW="215900" imgH="203200" progId="Equation.KSEE3">
                        <p:embed/>
                      </p:oleObj>
                    </mc:Choice>
                    <mc:Fallback>
                      <p:oleObj name="" r:id="rId24" imgW="215900" imgH="2032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697" y="5867"/>
                              <a:ext cx="629" cy="59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4" name="对象 23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013" y="4200"/>
                <a:ext cx="703" cy="62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" name="" r:id="rId26" imgW="241300" imgH="215900" progId="Equation.KSEE3">
                        <p:embed/>
                      </p:oleObj>
                    </mc:Choice>
                    <mc:Fallback>
                      <p:oleObj name="" r:id="rId26" imgW="241300" imgH="2159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013" y="4200"/>
                              <a:ext cx="703" cy="62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27" name="对象 2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119" y="6179"/>
              <a:ext cx="593" cy="6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" name="" r:id="rId28" imgW="165100" imgH="215900" progId="Equation.KSEE3">
                      <p:embed/>
                    </p:oleObj>
                  </mc:Choice>
                  <mc:Fallback>
                    <p:oleObj name="" r:id="rId28" imgW="1651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11119" y="6179"/>
                            <a:ext cx="593" cy="62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" name="任意多边形 36"/>
              <p:cNvSpPr/>
              <p:nvPr/>
            </p:nvSpPr>
            <p:spPr>
              <a:xfrm>
                <a:off x="11607" y="6077"/>
                <a:ext cx="155" cy="400"/>
              </a:xfrm>
              <a:custGeom>
                <a:avLst/>
                <a:gdLst>
                  <a:gd name="connisteX0" fmla="*/ 98425 w 98425"/>
                  <a:gd name="connsiteY0" fmla="*/ 0 h 254000"/>
                  <a:gd name="connisteX1" fmla="*/ 56515 w 98425"/>
                  <a:gd name="connsiteY1" fmla="*/ 183515 h 254000"/>
                  <a:gd name="connisteX2" fmla="*/ 0 w 98425"/>
                  <a:gd name="connsiteY2" fmla="*/ 254000 h 2540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98425" h="254000">
                    <a:moveTo>
                      <a:pt x="98425" y="0"/>
                    </a:moveTo>
                    <a:cubicBezTo>
                      <a:pt x="91440" y="35560"/>
                      <a:pt x="76200" y="132715"/>
                      <a:pt x="56515" y="183515"/>
                    </a:cubicBezTo>
                    <a:cubicBezTo>
                      <a:pt x="36830" y="234315"/>
                      <a:pt x="10160" y="243840"/>
                      <a:pt x="0" y="25400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11711" y="6010"/>
              <a:ext cx="1493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600" dirty="0">
                  <a:ln>
                    <a:noFill/>
                  </a:ln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图（</a:t>
              </a:r>
              <a:r>
                <a:rPr lang="en-US" altLang="zh-CN" sz="1600" dirty="0">
                  <a:ln>
                    <a:noFill/>
                  </a:ln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1</a:t>
              </a:r>
              <a:r>
                <a:rPr lang="zh-CN" altLang="en-US" sz="1600" dirty="0">
                  <a:ln>
                    <a:noFill/>
                  </a:ln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）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flipV="1">
              <a:off x="12014" y="2971"/>
              <a:ext cx="13" cy="2455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2000" y="3012"/>
              <a:ext cx="1268" cy="1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39" name="对象 3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76" y="2689"/>
            <a:ext cx="444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" name="" r:id="rId30" imgW="152400" imgH="165100" progId="Equation.KSEE3">
                    <p:embed/>
                  </p:oleObj>
                </mc:Choice>
                <mc:Fallback>
                  <p:oleObj name="" r:id="rId30" imgW="1524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1676" y="2689"/>
                          <a:ext cx="444" cy="4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997" y="4418"/>
            <a:ext cx="385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" name="" r:id="rId32" imgW="127000" imgH="139700" progId="Equation.KSEE3">
                    <p:embed/>
                  </p:oleObj>
                </mc:Choice>
                <mc:Fallback>
                  <p:oleObj name="" r:id="rId32" imgW="127000" imgH="139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10997" y="4418"/>
                          <a:ext cx="385" cy="3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4" name="直接箭头连接符 43"/>
            <p:cNvCxnSpPr/>
            <p:nvPr/>
          </p:nvCxnSpPr>
          <p:spPr>
            <a:xfrm>
              <a:off x="11400" y="3799"/>
              <a:ext cx="72" cy="1627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0936" y="3759"/>
              <a:ext cx="1118" cy="13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877" y="5393"/>
              <a:ext cx="1118" cy="13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直接连接符 49"/>
            <p:cNvCxnSpPr/>
            <p:nvPr/>
          </p:nvCxnSpPr>
          <p:spPr>
            <a:xfrm flipH="1" flipV="1">
              <a:off x="13302" y="3026"/>
              <a:ext cx="1123" cy="64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直接连接符 50"/>
            <p:cNvCxnSpPr/>
            <p:nvPr/>
          </p:nvCxnSpPr>
          <p:spPr>
            <a:xfrm flipH="1" flipV="1">
              <a:off x="11982" y="5342"/>
              <a:ext cx="1220" cy="668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直接箭头连接符 53"/>
            <p:cNvCxnSpPr/>
            <p:nvPr/>
          </p:nvCxnSpPr>
          <p:spPr>
            <a:xfrm flipH="1">
              <a:off x="12995" y="3593"/>
              <a:ext cx="1245" cy="2351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55" name="对象 5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204" y="4556"/>
            <a:ext cx="385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" name="" r:id="rId34" imgW="127000" imgH="177165" progId="Equation.KSEE3">
                    <p:embed/>
                  </p:oleObj>
                </mc:Choice>
                <mc:Fallback>
                  <p:oleObj name="" r:id="rId34" imgW="1270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13204" y="4556"/>
                          <a:ext cx="385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对象 5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382" y="3225"/>
            <a:ext cx="444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" name="" r:id="rId36" imgW="152400" imgH="165100" progId="Equation.KSEE3">
                    <p:embed/>
                  </p:oleObj>
                </mc:Choice>
                <mc:Fallback>
                  <p:oleObj name="" r:id="rId36" imgW="1524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11382" y="3225"/>
                          <a:ext cx="444" cy="4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0" name="对象 6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99298" y="6069966"/>
          <a:ext cx="4930140" cy="69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" name="" r:id="rId38" imgW="2565400" imgH="444500" progId="Equation.KSEE3">
                  <p:embed/>
                </p:oleObj>
              </mc:Choice>
              <mc:Fallback>
                <p:oleObj name="" r:id="rId38" imgW="25654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999298" y="6069966"/>
                        <a:ext cx="4930140" cy="691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5"/>
          <p:cNvSpPr txBox="1"/>
          <p:nvPr/>
        </p:nvSpPr>
        <p:spPr>
          <a:xfrm>
            <a:off x="4996180" y="155384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73" name="TextBox 5"/>
          <p:cNvSpPr txBox="1"/>
          <p:nvPr/>
        </p:nvSpPr>
        <p:spPr>
          <a:xfrm>
            <a:off x="118110" y="1736090"/>
            <a:ext cx="186118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建立虚位移关系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：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74" name="TextBox 5"/>
          <p:cNvSpPr txBox="1"/>
          <p:nvPr/>
        </p:nvSpPr>
        <p:spPr>
          <a:xfrm>
            <a:off x="6854825" y="624205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8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75" name="TextBox 5"/>
          <p:cNvSpPr txBox="1"/>
          <p:nvPr/>
        </p:nvSpPr>
        <p:spPr>
          <a:xfrm>
            <a:off x="85090" y="6242050"/>
            <a:ext cx="215265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7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）代入式（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76" name="TextBox 5"/>
          <p:cNvSpPr txBox="1"/>
          <p:nvPr/>
        </p:nvSpPr>
        <p:spPr>
          <a:xfrm>
            <a:off x="226695" y="15144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求单自由度系统主动力平衡问题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6419850" y="4134485"/>
            <a:ext cx="1878965" cy="5937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zh-CN" sz="1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转角增大的方向为虚转角的正方向！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  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938020" y="2945765"/>
            <a:ext cx="579247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取滑块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B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为动点，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AD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为动系（如图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)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42" name="对象 4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1485" y="3293110"/>
          <a:ext cx="1486535" cy="35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1" imgW="774065" imgH="228600" progId="Equation.KSEE3">
                  <p:embed/>
                </p:oleObj>
              </mc:Choice>
              <mc:Fallback>
                <p:oleObj name="" r:id="rId1" imgW="7740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1485" y="3293110"/>
                        <a:ext cx="1486535" cy="35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06600" y="3293110"/>
          <a:ext cx="2708275" cy="35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" name="" r:id="rId3" imgW="1409700" imgH="228600" progId="Equation.KSEE3">
                  <p:embed/>
                </p:oleObj>
              </mc:Choice>
              <mc:Fallback>
                <p:oleObj name="" r:id="rId3" imgW="14097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6600" y="3293110"/>
                        <a:ext cx="2708275" cy="35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9855" y="4664075"/>
          <a:ext cx="1946275" cy="26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" name="" r:id="rId5" imgW="1638300" imgH="279400" progId="Equation.KSEE3">
                  <p:embed/>
                </p:oleObj>
              </mc:Choice>
              <mc:Fallback>
                <p:oleObj name="" r:id="rId5" imgW="16383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855" y="4664075"/>
                        <a:ext cx="1946275" cy="268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" name="组合 67"/>
          <p:cNvGrpSpPr/>
          <p:nvPr/>
        </p:nvGrpSpPr>
        <p:grpSpPr>
          <a:xfrm>
            <a:off x="7081520" y="2286635"/>
            <a:ext cx="1942465" cy="2898775"/>
            <a:chOff x="10709" y="5198"/>
            <a:chExt cx="3059" cy="4565"/>
          </a:xfrm>
        </p:grpSpPr>
        <p:grpSp>
          <p:nvGrpSpPr>
            <p:cNvPr id="38" name="组合 37"/>
            <p:cNvGrpSpPr/>
            <p:nvPr/>
          </p:nvGrpSpPr>
          <p:grpSpPr>
            <a:xfrm>
              <a:off x="10709" y="5198"/>
              <a:ext cx="3059" cy="4565"/>
              <a:chOff x="10953" y="3599"/>
              <a:chExt cx="3059" cy="4565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10953" y="3599"/>
                <a:ext cx="3059" cy="4565"/>
                <a:chOff x="10953" y="3599"/>
                <a:chExt cx="3059" cy="4565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11119" y="4761"/>
                  <a:ext cx="2877" cy="3403"/>
                  <a:chOff x="10362" y="4110"/>
                  <a:chExt cx="3332" cy="3692"/>
                </a:xfrm>
              </p:grpSpPr>
              <p:graphicFrame>
                <p:nvGraphicFramePr>
                  <p:cNvPr id="19" name="对象 18"/>
                  <p:cNvGraphicFramePr/>
                  <p:nvPr/>
                </p:nvGraphicFramePr>
                <p:xfrm>
                  <a:off x="10362" y="4110"/>
                  <a:ext cx="3333" cy="369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0" name="" r:id="rId7" imgW="2114550" imgH="2343150" progId="Paint.Picture">
                          <p:embed/>
                        </p:oleObj>
                      </mc:Choice>
                      <mc:Fallback>
                        <p:oleObj name="" r:id="rId7" imgW="2114550" imgH="2343150" progId="Paint.Picture">
                          <p:embed/>
                          <p:pic>
                            <p:nvPicPr>
                              <p:cNvPr id="0" name="图片 19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362" y="4110"/>
                                <a:ext cx="3333" cy="369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18" name="组合 17"/>
                  <p:cNvGrpSpPr/>
                  <p:nvPr/>
                </p:nvGrpSpPr>
                <p:grpSpPr>
                  <a:xfrm>
                    <a:off x="10924" y="4553"/>
                    <a:ext cx="1511" cy="2131"/>
                    <a:chOff x="10924" y="3475"/>
                    <a:chExt cx="1511" cy="2131"/>
                  </a:xfrm>
                </p:grpSpPr>
                <p:graphicFrame>
                  <p:nvGraphicFramePr>
                    <p:cNvPr id="11" name="对象 10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1262" y="3475"/>
                    <a:ext cx="571" cy="540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074" name="" r:id="rId9" imgW="228600" imgH="215900" progId="Equation.KSEE3">
                            <p:embed/>
                          </p:oleObj>
                        </mc:Choice>
                        <mc:Fallback>
                          <p:oleObj name="" r:id="rId9" imgW="228600" imgH="215900" progId="Equation.KSEE3">
                            <p:embed/>
                            <p:pic>
                              <p:nvPicPr>
                                <p:cNvPr id="0" name="图片 3073"/>
                                <p:cNvPicPr/>
                                <p:nvPr/>
                              </p:nvPicPr>
                              <p:blipFill>
                                <a:blip r:embed="rId1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1262" y="3475"/>
                                  <a:ext cx="571" cy="54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2" name="对象 11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1833" y="4919"/>
                    <a:ext cx="603" cy="540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2" name="" r:id="rId11" imgW="241300" imgH="215900" progId="Equation.KSEE3">
                            <p:embed/>
                          </p:oleObj>
                        </mc:Choice>
                        <mc:Fallback>
                          <p:oleObj name="" r:id="rId11" imgW="241300" imgH="215900" progId="Equation.KSEE3">
                            <p:embed/>
                            <p:pic>
                              <p:nvPicPr>
                                <p:cNvPr id="0" name="图片 3073"/>
                                <p:cNvPicPr/>
                                <p:nvPr/>
                              </p:nvPicPr>
                              <p:blipFill>
                                <a:blip r:embed="rId1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1833" y="4919"/>
                                  <a:ext cx="603" cy="540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3" name="对象 12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0924" y="5194"/>
                    <a:ext cx="349" cy="41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4" name="" r:id="rId13" imgW="139700" imgH="165100" progId="Equation.KSEE3">
                            <p:embed/>
                          </p:oleObj>
                        </mc:Choice>
                        <mc:Fallback>
                          <p:oleObj name="" r:id="rId13" imgW="139700" imgH="165100" progId="Equation.KSEE3">
                            <p:embed/>
                            <p:pic>
                              <p:nvPicPr>
                                <p:cNvPr id="0" name="图片 3073"/>
                                <p:cNvPicPr/>
                                <p:nvPr/>
                              </p:nvPicPr>
                              <p:blipFill>
                                <a:blip r:embed="rId14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10924" y="5194"/>
                                  <a:ext cx="349" cy="413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</p:grpSp>
            <p:cxnSp>
              <p:nvCxnSpPr>
                <p:cNvPr id="7" name="直接箭头连接符 6"/>
                <p:cNvCxnSpPr/>
                <p:nvPr/>
              </p:nvCxnSpPr>
              <p:spPr>
                <a:xfrm flipH="1" flipV="1">
                  <a:off x="11939" y="4632"/>
                  <a:ext cx="845" cy="845"/>
                </a:xfrm>
                <a:prstGeom prst="straightConnector1">
                  <a:avLst/>
                </a:prstGeom>
                <a:noFill/>
                <a:ln w="25400" cap="flat">
                  <a:solidFill>
                    <a:srgbClr val="FF0000"/>
                  </a:solidFill>
                  <a:prstDash val="solid"/>
                  <a:miter lim="400000"/>
                  <a:tailEnd type="arrow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" name="直接箭头连接符 7"/>
                <p:cNvCxnSpPr/>
                <p:nvPr/>
              </p:nvCxnSpPr>
              <p:spPr>
                <a:xfrm flipH="1" flipV="1">
                  <a:off x="12320" y="4200"/>
                  <a:ext cx="553" cy="1299"/>
                </a:xfrm>
                <a:prstGeom prst="straightConnector1">
                  <a:avLst/>
                </a:prstGeom>
                <a:noFill/>
                <a:ln w="25400" cap="flat">
                  <a:solidFill>
                    <a:srgbClr val="FF0000"/>
                  </a:solidFill>
                  <a:prstDash val="solid"/>
                  <a:miter lim="400000"/>
                  <a:tailEnd type="arrow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" name="直接箭头连接符 8"/>
                <p:cNvCxnSpPr/>
                <p:nvPr/>
              </p:nvCxnSpPr>
              <p:spPr>
                <a:xfrm flipH="1">
                  <a:off x="12384" y="5432"/>
                  <a:ext cx="511" cy="334"/>
                </a:xfrm>
                <a:prstGeom prst="straightConnector1">
                  <a:avLst/>
                </a:prstGeom>
                <a:noFill/>
                <a:ln w="25400" cap="flat">
                  <a:solidFill>
                    <a:srgbClr val="FF0000"/>
                  </a:solidFill>
                  <a:prstDash val="solid"/>
                  <a:miter lim="400000"/>
                  <a:tailEnd type="arrow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0" name="任意多边形 9"/>
                <p:cNvSpPr/>
                <p:nvPr/>
              </p:nvSpPr>
              <p:spPr>
                <a:xfrm>
                  <a:off x="12205" y="6049"/>
                  <a:ext cx="647" cy="299"/>
                </a:xfrm>
                <a:custGeom>
                  <a:avLst/>
                  <a:gdLst>
                    <a:gd name="connisteX0" fmla="*/ 0 w 410834"/>
                    <a:gd name="connsiteY0" fmla="*/ 61353 h 190071"/>
                    <a:gd name="connisteX1" fmla="*/ 267970 w 410834"/>
                    <a:gd name="connsiteY1" fmla="*/ 4838 h 190071"/>
                    <a:gd name="connisteX2" fmla="*/ 408940 w 410834"/>
                    <a:gd name="connsiteY2" fmla="*/ 174383 h 190071"/>
                    <a:gd name="connisteX3" fmla="*/ 338455 w 410834"/>
                    <a:gd name="connsiteY3" fmla="*/ 174383 h 19007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</a:cxnLst>
                  <a:rect l="l" t="t" r="r" b="b"/>
                  <a:pathLst>
                    <a:path w="410834" h="190072">
                      <a:moveTo>
                        <a:pt x="0" y="61353"/>
                      </a:moveTo>
                      <a:cubicBezTo>
                        <a:pt x="50800" y="46748"/>
                        <a:pt x="186055" y="-18022"/>
                        <a:pt x="267970" y="4838"/>
                      </a:cubicBezTo>
                      <a:cubicBezTo>
                        <a:pt x="349885" y="27698"/>
                        <a:pt x="394970" y="140728"/>
                        <a:pt x="408940" y="174383"/>
                      </a:cubicBezTo>
                      <a:cubicBezTo>
                        <a:pt x="422910" y="208038"/>
                        <a:pt x="355600" y="177558"/>
                        <a:pt x="338455" y="174383"/>
                      </a:cubicBezTo>
                    </a:path>
                  </a:pathLst>
                </a:custGeom>
                <a:noFill/>
                <a:ln w="12700" cap="flat">
                  <a:solidFill>
                    <a:srgbClr val="FF0000"/>
                  </a:solidFill>
                  <a:miter lim="400000"/>
                  <a:headEnd type="none" w="med" len="med"/>
                  <a:tailEnd type="triangle" w="med" len="med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13050" y="4810"/>
                  <a:ext cx="356" cy="622"/>
                </a:xfrm>
                <a:custGeom>
                  <a:avLst/>
                  <a:gdLst>
                    <a:gd name="connisteX0" fmla="*/ 0 w 226060"/>
                    <a:gd name="connsiteY0" fmla="*/ 0 h 394970"/>
                    <a:gd name="connisteX1" fmla="*/ 183515 w 226060"/>
                    <a:gd name="connsiteY1" fmla="*/ 140970 h 394970"/>
                    <a:gd name="connisteX2" fmla="*/ 226060 w 226060"/>
                    <a:gd name="connsiteY2" fmla="*/ 394970 h 39497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</a:cxnLst>
                  <a:rect l="l" t="t" r="r" b="b"/>
                  <a:pathLst>
                    <a:path w="226060" h="394970">
                      <a:moveTo>
                        <a:pt x="0" y="0"/>
                      </a:moveTo>
                      <a:cubicBezTo>
                        <a:pt x="35560" y="22860"/>
                        <a:pt x="138430" y="62230"/>
                        <a:pt x="183515" y="140970"/>
                      </a:cubicBezTo>
                      <a:cubicBezTo>
                        <a:pt x="228600" y="219710"/>
                        <a:pt x="220980" y="346710"/>
                        <a:pt x="226060" y="394970"/>
                      </a:cubicBezTo>
                    </a:path>
                  </a:pathLst>
                </a:custGeom>
                <a:noFill/>
                <a:ln w="12700" cap="flat">
                  <a:solidFill>
                    <a:srgbClr val="FF0000"/>
                  </a:solidFill>
                  <a:miter lim="400000"/>
                  <a:headEnd type="triangle" w="med" len="med"/>
                  <a:tailEnd type="none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Helvetica Light"/>
                  </a:endParaRPr>
                </a:p>
              </p:txBody>
            </p:sp>
            <p:graphicFrame>
              <p:nvGraphicFramePr>
                <p:cNvPr id="23" name="对象 22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2749" y="6114"/>
                <a:ext cx="629" cy="5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5" name="" r:id="rId15" imgW="215900" imgH="203200" progId="Equation.KSEE3">
                        <p:embed/>
                      </p:oleObj>
                    </mc:Choice>
                    <mc:Fallback>
                      <p:oleObj name="" r:id="rId15" imgW="215900" imgH="2032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749" y="6114"/>
                              <a:ext cx="629" cy="59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4" name="对象 23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2717" y="4200"/>
                <a:ext cx="1295" cy="62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" name="" r:id="rId17" imgW="444500" imgH="215900" progId="Equation.KSEE3">
                        <p:embed/>
                      </p:oleObj>
                    </mc:Choice>
                    <mc:Fallback>
                      <p:oleObj name="" r:id="rId17" imgW="444500" imgH="2159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717" y="4200"/>
                              <a:ext cx="1295" cy="62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对象 28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1067" y="5096"/>
                <a:ext cx="976" cy="62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" name="" r:id="rId19" imgW="419100" imgH="215900" progId="Equation.KSEE3">
                        <p:embed/>
                      </p:oleObj>
                    </mc:Choice>
                    <mc:Fallback>
                      <p:oleObj name="" r:id="rId19" imgW="419100" imgH="2159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067" y="5096"/>
                              <a:ext cx="976" cy="62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" name="对象 30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1597" y="3599"/>
                <a:ext cx="1120" cy="66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" name="" r:id="rId21" imgW="419100" imgH="228600" progId="Equation.KSEE3">
                        <p:embed/>
                      </p:oleObj>
                    </mc:Choice>
                    <mc:Fallback>
                      <p:oleObj name="" r:id="rId21" imgW="419100" imgH="2286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597" y="3599"/>
                              <a:ext cx="1120" cy="666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0953" y="4146"/>
                <a:ext cx="1089" cy="66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" name="" r:id="rId23" imgW="431800" imgH="228600" progId="Equation.KSEE3">
                        <p:embed/>
                      </p:oleObj>
                    </mc:Choice>
                    <mc:Fallback>
                      <p:oleObj name="" r:id="rId23" imgW="431800" imgH="2286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953" y="4146"/>
                              <a:ext cx="1089" cy="666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27" name="对象 2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119" y="6179"/>
              <a:ext cx="593" cy="6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" name="" r:id="rId25" imgW="165100" imgH="215900" progId="Equation.KSEE3">
                      <p:embed/>
                    </p:oleObj>
                  </mc:Choice>
                  <mc:Fallback>
                    <p:oleObj name="" r:id="rId25" imgW="1651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11119" y="6179"/>
                            <a:ext cx="593" cy="62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" name="任意多边形 36"/>
              <p:cNvSpPr/>
              <p:nvPr/>
            </p:nvSpPr>
            <p:spPr>
              <a:xfrm>
                <a:off x="11607" y="6077"/>
                <a:ext cx="155" cy="400"/>
              </a:xfrm>
              <a:custGeom>
                <a:avLst/>
                <a:gdLst>
                  <a:gd name="connisteX0" fmla="*/ 98425 w 98425"/>
                  <a:gd name="connsiteY0" fmla="*/ 0 h 254000"/>
                  <a:gd name="connisteX1" fmla="*/ 56515 w 98425"/>
                  <a:gd name="connsiteY1" fmla="*/ 183515 h 254000"/>
                  <a:gd name="connisteX2" fmla="*/ 0 w 98425"/>
                  <a:gd name="connsiteY2" fmla="*/ 254000 h 2540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98425" h="254000">
                    <a:moveTo>
                      <a:pt x="98425" y="0"/>
                    </a:moveTo>
                    <a:cubicBezTo>
                      <a:pt x="91440" y="35560"/>
                      <a:pt x="76200" y="132715"/>
                      <a:pt x="56515" y="183515"/>
                    </a:cubicBezTo>
                    <a:cubicBezTo>
                      <a:pt x="36830" y="234315"/>
                      <a:pt x="10160" y="243840"/>
                      <a:pt x="0" y="25400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</p:grpSp>
        <p:sp>
          <p:nvSpPr>
            <p:cNvPr id="49" name="任意多边形 48"/>
            <p:cNvSpPr/>
            <p:nvPr/>
          </p:nvSpPr>
          <p:spPr>
            <a:xfrm>
              <a:off x="11887" y="7499"/>
              <a:ext cx="268" cy="422"/>
            </a:xfrm>
            <a:custGeom>
              <a:avLst/>
              <a:gdLst>
                <a:gd name="connisteX0" fmla="*/ 14561 w 170136"/>
                <a:gd name="connsiteY0" fmla="*/ 0 h 267970"/>
                <a:gd name="connisteX1" fmla="*/ 14561 w 170136"/>
                <a:gd name="connsiteY1" fmla="*/ 197485 h 267970"/>
                <a:gd name="connisteX2" fmla="*/ 170136 w 170136"/>
                <a:gd name="connsiteY2" fmla="*/ 267970 h 2679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70137" h="267970">
                  <a:moveTo>
                    <a:pt x="14562" y="0"/>
                  </a:moveTo>
                  <a:cubicBezTo>
                    <a:pt x="11387" y="38100"/>
                    <a:pt x="-16553" y="144145"/>
                    <a:pt x="14562" y="197485"/>
                  </a:cubicBezTo>
                  <a:cubicBezTo>
                    <a:pt x="45677" y="250825"/>
                    <a:pt x="139022" y="257810"/>
                    <a:pt x="170137" y="267970"/>
                  </a:cubicBezTo>
                </a:path>
              </a:pathLst>
            </a:custGeom>
            <a:noFill/>
            <a:ln w="12700" cap="flat">
              <a:solidFill>
                <a:schemeClr val="tx1">
                  <a:lumMod val="85000"/>
                  <a:lumOff val="15000"/>
                </a:schemeClr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50" name="对象 4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91" y="7778"/>
            <a:ext cx="385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" name="" r:id="rId27" imgW="127000" imgH="177165" progId="Equation.KSEE3">
                    <p:embed/>
                  </p:oleObj>
                </mc:Choice>
                <mc:Fallback>
                  <p:oleObj name="" r:id="rId27" imgW="1270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1691" y="7778"/>
                          <a:ext cx="385" cy="4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4" name="对象 5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76170" y="4571365"/>
          <a:ext cx="4116705" cy="47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29" imgW="2946400" imgH="419100" progId="Equation.KSEE3">
                  <p:embed/>
                </p:oleObj>
              </mc:Choice>
              <mc:Fallback>
                <p:oleObj name="" r:id="rId29" imgW="29464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376170" y="4571365"/>
                        <a:ext cx="4116705" cy="47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"/>
          <p:cNvSpPr txBox="1"/>
          <p:nvPr/>
        </p:nvSpPr>
        <p:spPr>
          <a:xfrm>
            <a:off x="109855" y="4224655"/>
            <a:ext cx="146240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由余弦定理有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57" name="TextBox 5"/>
          <p:cNvSpPr txBox="1"/>
          <p:nvPr/>
        </p:nvSpPr>
        <p:spPr>
          <a:xfrm>
            <a:off x="143510" y="3750945"/>
            <a:ext cx="98361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58" name="TextBox 5"/>
          <p:cNvSpPr txBox="1"/>
          <p:nvPr/>
        </p:nvSpPr>
        <p:spPr>
          <a:xfrm>
            <a:off x="4895215" y="330073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59" name="对象 5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6293" y="3648075"/>
          <a:ext cx="4488180" cy="611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" name="" r:id="rId31" imgW="2336800" imgH="393700" progId="Equation.KSEE3">
                  <p:embed/>
                </p:oleObj>
              </mc:Choice>
              <mc:Fallback>
                <p:oleObj name="" r:id="rId31" imgW="23368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816293" y="3648075"/>
                        <a:ext cx="4488180" cy="611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37080" y="4982210"/>
          <a:ext cx="178625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33" imgW="1231265" imgH="419100" progId="Equation.KSEE3">
                  <p:embed/>
                </p:oleObj>
              </mc:Choice>
              <mc:Fallback>
                <p:oleObj name="" r:id="rId33" imgW="1231265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037080" y="4982210"/>
                        <a:ext cx="178625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48790" y="5307331"/>
          <a:ext cx="4612005" cy="69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" name="" r:id="rId35" imgW="2400300" imgH="444500" progId="Equation.KSEE3">
                  <p:embed/>
                </p:oleObj>
              </mc:Choice>
              <mc:Fallback>
                <p:oleObj name="" r:id="rId35" imgW="24003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748790" y="5307331"/>
                        <a:ext cx="4612005" cy="691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5"/>
          <p:cNvSpPr txBox="1"/>
          <p:nvPr/>
        </p:nvSpPr>
        <p:spPr>
          <a:xfrm>
            <a:off x="143510" y="6104890"/>
            <a:ext cx="6245225" cy="5937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[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总结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]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因为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ACB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不总是直角三角形，计算长度和角速度关系需要用到余弦定理，解析法涉及复杂的对根号运算和求导，推荐虚速度法。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2056765" y="4624705"/>
            <a:ext cx="44450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和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10795" y="4992370"/>
            <a:ext cx="223012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5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）代入（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4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）得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6389370" y="464820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5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3742690" y="505650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6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52" name="TextBox 5"/>
          <p:cNvSpPr txBox="1"/>
          <p:nvPr/>
        </p:nvSpPr>
        <p:spPr>
          <a:xfrm>
            <a:off x="6196330" y="547941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7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37465" y="1165860"/>
            <a:ext cx="8900160" cy="978535"/>
            <a:chOff x="-59" y="1518"/>
            <a:chExt cx="14016" cy="1541"/>
          </a:xfrm>
        </p:grpSpPr>
        <p:sp>
          <p:nvSpPr>
            <p:cNvPr id="70" name="TextBox 5"/>
            <p:cNvSpPr txBox="1"/>
            <p:nvPr/>
          </p:nvSpPr>
          <p:spPr>
            <a:xfrm>
              <a:off x="-59" y="1518"/>
              <a:ext cx="14016" cy="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【例】图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所示两无重刚杆在B处用套筒式无重滑块连接，在AD杆上作用一力偶M</a:t>
              </a:r>
              <a:r>
                <a:rPr lang="en-US" altLang="zh-CN" sz="1900" baseline="-250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，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在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  <a:sym typeface="+mn-ea"/>
                </a:rPr>
                <a:t>BC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杆上作用一力偶M</a:t>
              </a:r>
              <a:r>
                <a:rPr lang="en-US" altLang="zh-CN" sz="1900" baseline="-25000" dirty="0" smtClean="0">
                  <a:latin typeface="+mn-ea"/>
                  <a:ea typeface="+mn-ea"/>
                  <a:cs typeface="+mj-cs"/>
                  <a:sym typeface="+mn-ea"/>
                </a:rPr>
                <a:t>2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，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滑块和AD杆间光滑，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AC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和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CB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的长度分别为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a,b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。在位置      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时，系统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保持平衡，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求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M</a:t>
              </a:r>
              <a:r>
                <a:rPr lang="en-US" altLang="zh-CN" sz="1900" baseline="-25000" dirty="0" smtClean="0">
                  <a:latin typeface="+mn-ea"/>
                  <a:ea typeface="+mn-ea"/>
                  <a:cs typeface="+mj-cs"/>
                </a:rPr>
                <a:t>2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与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M</a:t>
              </a:r>
              <a:r>
                <a:rPr lang="en-US" altLang="zh-CN" sz="1900" baseline="-25000" dirty="0" smtClean="0">
                  <a:latin typeface="+mn-ea"/>
                  <a:ea typeface="+mn-ea"/>
                  <a:cs typeface="+mj-cs"/>
                  <a:sym typeface="+mn-ea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 的关系。</a:t>
              </a:r>
              <a:endPara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endParaRPr>
            </a:p>
          </p:txBody>
        </p:sp>
        <p:graphicFrame>
          <p:nvGraphicFramePr>
            <p:cNvPr id="71" name="对象 7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47" y="2496"/>
            <a:ext cx="443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" name="" r:id="rId37" imgW="139700" imgH="165100" progId="Equation.KSEE3">
                    <p:embed/>
                  </p:oleObj>
                </mc:Choice>
                <mc:Fallback>
                  <p:oleObj name="" r:id="rId37" imgW="139700" imgH="1651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7" y="2496"/>
                          <a:ext cx="443" cy="5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3" name="对象 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57036" y="4376103"/>
          <a:ext cx="2444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" name="" r:id="rId38" imgW="127000" imgH="139700" progId="Equation.KSEE3">
                  <p:embed/>
                </p:oleObj>
              </mc:Choice>
              <mc:Fallback>
                <p:oleObj name="" r:id="rId38" imgW="127000" imgH="139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757036" y="4376103"/>
                        <a:ext cx="2444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直接箭头连接符 74"/>
          <p:cNvCxnSpPr/>
          <p:nvPr/>
        </p:nvCxnSpPr>
        <p:spPr>
          <a:xfrm>
            <a:off x="7012940" y="3983355"/>
            <a:ext cx="45720" cy="1033145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headEnd type="arrow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直接连接符 75"/>
          <p:cNvCxnSpPr/>
          <p:nvPr/>
        </p:nvCxnSpPr>
        <p:spPr>
          <a:xfrm flipH="1">
            <a:off x="6718300" y="3957955"/>
            <a:ext cx="709930" cy="8255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直接连接符 76"/>
          <p:cNvCxnSpPr/>
          <p:nvPr/>
        </p:nvCxnSpPr>
        <p:spPr>
          <a:xfrm flipH="1">
            <a:off x="6680835" y="4995545"/>
            <a:ext cx="709930" cy="8255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直接连接符 77"/>
          <p:cNvCxnSpPr/>
          <p:nvPr/>
        </p:nvCxnSpPr>
        <p:spPr>
          <a:xfrm flipH="1" flipV="1">
            <a:off x="7382510" y="4963160"/>
            <a:ext cx="774700" cy="42418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直接箭头连接符 78"/>
          <p:cNvCxnSpPr/>
          <p:nvPr/>
        </p:nvCxnSpPr>
        <p:spPr>
          <a:xfrm flipH="1">
            <a:off x="8025765" y="3852545"/>
            <a:ext cx="790575" cy="1492885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headEnd type="arrow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80" name="对象 7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58481" y="4463733"/>
          <a:ext cx="24447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" name="" r:id="rId40" imgW="127000" imgH="177165" progId="Equation.KSEE3">
                  <p:embed/>
                </p:oleObj>
              </mc:Choice>
              <mc:Fallback>
                <p:oleObj name="" r:id="rId40" imgW="1270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158481" y="4463733"/>
                        <a:ext cx="244475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2" name="直接连接符 81"/>
          <p:cNvCxnSpPr/>
          <p:nvPr/>
        </p:nvCxnSpPr>
        <p:spPr>
          <a:xfrm flipH="1" flipV="1">
            <a:off x="8272145" y="3542030"/>
            <a:ext cx="774700" cy="42418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83" name="对象 8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24203" y="3127693"/>
          <a:ext cx="281940" cy="30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" name="" r:id="rId42" imgW="152400" imgH="165100" progId="Equation.KSEE3">
                  <p:embed/>
                </p:oleObj>
              </mc:Choice>
              <mc:Fallback>
                <p:oleObj name="" r:id="rId42" imgW="152400" imgH="165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224203" y="3127693"/>
                        <a:ext cx="281940" cy="30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Box 5"/>
          <p:cNvSpPr txBox="1"/>
          <p:nvPr/>
        </p:nvSpPr>
        <p:spPr>
          <a:xfrm>
            <a:off x="31115" y="2120900"/>
            <a:ext cx="259016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【解法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：虚速度法】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87" name="TextBox 5"/>
          <p:cNvSpPr txBox="1"/>
          <p:nvPr/>
        </p:nvSpPr>
        <p:spPr>
          <a:xfrm>
            <a:off x="4457700" y="2120900"/>
            <a:ext cx="146240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由虚位移原理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88" name="对象 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59145" y="2120583"/>
          <a:ext cx="1317625" cy="39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" name="" r:id="rId44" imgW="685800" imgH="254000" progId="Equation.KSEE3">
                  <p:embed/>
                </p:oleObj>
              </mc:Choice>
              <mc:Fallback>
                <p:oleObj name="" r:id="rId44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5859145" y="2120583"/>
                        <a:ext cx="1317625" cy="394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TextBox 5"/>
          <p:cNvSpPr txBox="1"/>
          <p:nvPr/>
        </p:nvSpPr>
        <p:spPr>
          <a:xfrm>
            <a:off x="2703195" y="255841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1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95" name="TextBox 5"/>
          <p:cNvSpPr txBox="1"/>
          <p:nvPr/>
        </p:nvSpPr>
        <p:spPr>
          <a:xfrm>
            <a:off x="6250940" y="251587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96" name="TextBox 5"/>
          <p:cNvSpPr txBox="1"/>
          <p:nvPr/>
        </p:nvSpPr>
        <p:spPr>
          <a:xfrm>
            <a:off x="143510" y="2953385"/>
            <a:ext cx="191262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建立虚速度关系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：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101" name="对象 10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52800" y="2406016"/>
          <a:ext cx="3051175" cy="65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" name="" r:id="rId46" imgW="1587500" imgH="419100" progId="Equation.KSEE3">
                  <p:embed/>
                </p:oleObj>
              </mc:Choice>
              <mc:Fallback>
                <p:oleObj name="" r:id="rId46" imgW="15875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352800" y="2406016"/>
                        <a:ext cx="3051175" cy="652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TextBox 5"/>
          <p:cNvSpPr txBox="1"/>
          <p:nvPr/>
        </p:nvSpPr>
        <p:spPr>
          <a:xfrm>
            <a:off x="109855" y="5479415"/>
            <a:ext cx="216979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式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(6)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代入式（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05" name="TextBox 5"/>
          <p:cNvSpPr txBox="1"/>
          <p:nvPr/>
        </p:nvSpPr>
        <p:spPr>
          <a:xfrm>
            <a:off x="2501265" y="2101850"/>
            <a:ext cx="205486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取    为广义坐标，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106" name="对象 10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91130" y="2122170"/>
          <a:ext cx="281305" cy="33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" name="" r:id="rId48" imgW="139700" imgH="165100" progId="Equation.KSEE3">
                  <p:embed/>
                </p:oleObj>
              </mc:Choice>
              <mc:Fallback>
                <p:oleObj name="" r:id="rId48" imgW="139700" imgH="1651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91130" y="2122170"/>
                        <a:ext cx="281305" cy="334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5"/>
          <p:cNvSpPr txBox="1"/>
          <p:nvPr/>
        </p:nvSpPr>
        <p:spPr>
          <a:xfrm>
            <a:off x="5360670" y="381127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4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11" name="任意多边形 110"/>
          <p:cNvSpPr/>
          <p:nvPr/>
        </p:nvSpPr>
        <p:spPr>
          <a:xfrm>
            <a:off x="7942580" y="3043555"/>
            <a:ext cx="156210" cy="107315"/>
          </a:xfrm>
          <a:custGeom>
            <a:avLst/>
            <a:gdLst>
              <a:gd name="connisteX0" fmla="*/ 0 w 156210"/>
              <a:gd name="connsiteY0" fmla="*/ 107368 h 107368"/>
              <a:gd name="connisteX1" fmla="*/ 113030 w 156210"/>
              <a:gd name="connsiteY1" fmla="*/ 3863 h 107368"/>
              <a:gd name="connisteX2" fmla="*/ 156210 w 156210"/>
              <a:gd name="connsiteY2" fmla="*/ 29898 h 10736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6210" h="107369">
                <a:moveTo>
                  <a:pt x="0" y="107369"/>
                </a:moveTo>
                <a:cubicBezTo>
                  <a:pt x="21590" y="86414"/>
                  <a:pt x="81915" y="19104"/>
                  <a:pt x="113030" y="3864"/>
                </a:cubicBezTo>
                <a:cubicBezTo>
                  <a:pt x="144145" y="-11376"/>
                  <a:pt x="149860" y="22914"/>
                  <a:pt x="156210" y="29899"/>
                </a:cubicBezTo>
              </a:path>
            </a:pathLst>
          </a:custGeom>
          <a:noFill/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112" name="对象 1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76540" y="2825750"/>
          <a:ext cx="244475" cy="275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" name="" r:id="rId49" imgW="127000" imgH="177165" progId="Equation.KSEE3">
                  <p:embed/>
                </p:oleObj>
              </mc:Choice>
              <mc:Fallback>
                <p:oleObj name="" r:id="rId49" imgW="1270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876540" y="2825750"/>
                        <a:ext cx="244475" cy="275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5"/>
          <p:cNvSpPr txBox="1"/>
          <p:nvPr/>
        </p:nvSpPr>
        <p:spPr>
          <a:xfrm>
            <a:off x="109855" y="2515870"/>
            <a:ext cx="34163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7663" y="2515553"/>
          <a:ext cx="244094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0" imgW="1270000" imgH="215900" progId="Equation.KSEE3">
                  <p:embed/>
                </p:oleObj>
              </mc:Choice>
              <mc:Fallback>
                <p:oleObj name="" r:id="rId50" imgW="12700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47663" y="2515553"/>
                        <a:ext cx="244094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5"/>
          <p:cNvSpPr txBox="1"/>
          <p:nvPr/>
        </p:nvSpPr>
        <p:spPr>
          <a:xfrm>
            <a:off x="226695" y="15144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求单自由度系统主动力平衡问题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58385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53145" y="6125052"/>
          <a:ext cx="501650" cy="57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2" imgW="177165" imgH="203200" progId="Equation.KSEE3">
                  <p:embed/>
                </p:oleObj>
              </mc:Choice>
              <mc:Fallback>
                <p:oleObj name="" r:id="rId52" imgW="177165" imgH="2032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8653145" y="6125052"/>
                        <a:ext cx="501650" cy="57340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896100" y="5474335"/>
            <a:ext cx="17475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en-US" altLang="zh-CN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g-</a:t>
            </a:r>
            <a:r>
              <a:rPr lang="zh-CN" altLang="en-US" sz="2000" b="1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</a:t>
            </a:r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】该题采用解析法为何不合适？</a:t>
            </a:r>
            <a:endParaRPr lang="en-US" altLang="zh-CN" sz="2000" b="1" noProof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7679690" y="4440555"/>
            <a:ext cx="326390" cy="294005"/>
          </a:xfrm>
          <a:custGeom>
            <a:avLst/>
            <a:gdLst>
              <a:gd name="connisteX0" fmla="*/ 0 w 326390"/>
              <a:gd name="connsiteY0" fmla="*/ 0 h 294005"/>
              <a:gd name="connisteX1" fmla="*/ 228600 w 326390"/>
              <a:gd name="connsiteY1" fmla="*/ 65405 h 294005"/>
              <a:gd name="connisteX2" fmla="*/ 326390 w 326390"/>
              <a:gd name="connsiteY2" fmla="*/ 294005 h 294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326390" h="294005">
                <a:moveTo>
                  <a:pt x="0" y="0"/>
                </a:moveTo>
                <a:cubicBezTo>
                  <a:pt x="43815" y="8255"/>
                  <a:pt x="163195" y="6350"/>
                  <a:pt x="228600" y="65405"/>
                </a:cubicBezTo>
                <a:cubicBezTo>
                  <a:pt x="294005" y="124460"/>
                  <a:pt x="311150" y="249555"/>
                  <a:pt x="326390" y="294005"/>
                </a:cubicBezTo>
              </a:path>
            </a:pathLst>
          </a:custGeom>
          <a:noFill/>
          <a:ln w="12700" cap="flat">
            <a:solidFill>
              <a:srgbClr val="FF0000"/>
            </a:solidFill>
            <a:miter lim="400000"/>
            <a:headEnd type="arrow" w="med" len="med"/>
            <a:tailEnd type="non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41" name="对象 4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79715" y="4736783"/>
          <a:ext cx="281940" cy="25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54" imgW="152400" imgH="139700" progId="Equation.KSEE3">
                  <p:embed/>
                </p:oleObj>
              </mc:Choice>
              <mc:Fallback>
                <p:oleObj name="" r:id="rId54" imgW="152400" imgH="139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879715" y="4736783"/>
                        <a:ext cx="281940" cy="25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538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</a:t>
            </a:r>
            <a:r>
              <a:rPr lang="zh-CN" altLang="en-US" sz="3200" b="1" strike="noStrike" noProof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虚位移原理的应用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en-US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04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</a:t>
            </a:r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求单自由度系统主动力平衡问题</a:t>
            </a:r>
            <a:endParaRPr lang="zh-CN" altLang="en-US" sz="32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（优选解析法）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27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529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3368040" y="4588510"/>
            <a:ext cx="2294890" cy="1695450"/>
            <a:chOff x="9640" y="3599"/>
            <a:chExt cx="4585" cy="4063"/>
          </a:xfrm>
        </p:grpSpPr>
        <p:graphicFrame>
          <p:nvGraphicFramePr>
            <p:cNvPr id="5" name="对象 4"/>
            <p:cNvGraphicFramePr/>
            <p:nvPr/>
          </p:nvGraphicFramePr>
          <p:xfrm>
            <a:off x="9640" y="3599"/>
            <a:ext cx="4414" cy="3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6" imgW="2800350" imgH="2466975" progId="Paint.Picture">
                    <p:embed/>
                  </p:oleObj>
                </mc:Choice>
                <mc:Fallback>
                  <p:oleObj name="" r:id="rId6" imgW="2800350" imgH="2466975" progId="Paint.Picture">
                    <p:embed/>
                    <p:pic>
                      <p:nvPicPr>
                        <p:cNvPr id="0" name="图片 2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640" y="3599"/>
                          <a:ext cx="4414" cy="3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箭头连接符 7"/>
            <p:cNvCxnSpPr/>
            <p:nvPr/>
          </p:nvCxnSpPr>
          <p:spPr>
            <a:xfrm>
              <a:off x="10337" y="6977"/>
              <a:ext cx="3889" cy="22"/>
            </a:xfrm>
            <a:prstGeom prst="straightConnector1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直接箭头连接符 8"/>
            <p:cNvCxnSpPr/>
            <p:nvPr/>
          </p:nvCxnSpPr>
          <p:spPr>
            <a:xfrm flipH="1" flipV="1">
              <a:off x="10359" y="4066"/>
              <a:ext cx="45" cy="2911"/>
            </a:xfrm>
            <a:prstGeom prst="straightConnector1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803" y="7216"/>
            <a:ext cx="403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" name="" r:id="rId8" imgW="127000" imgH="139700" progId="Equation.KSEE3">
                    <p:embed/>
                  </p:oleObj>
                </mc:Choice>
                <mc:Fallback>
                  <p:oleObj name="" r:id="rId8" imgW="127000" imgH="1397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3803" y="7216"/>
                          <a:ext cx="403" cy="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14" y="3959"/>
            <a:ext cx="444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10" imgW="139700" imgH="165100" progId="Equation.KSEE3">
                    <p:embed/>
                  </p:oleObj>
                </mc:Choice>
                <mc:Fallback>
                  <p:oleObj name="" r:id="rId10" imgW="139700" imgH="1651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914" y="3959"/>
                          <a:ext cx="444" cy="5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/>
          <p:cNvSpPr txBox="1"/>
          <p:nvPr/>
        </p:nvSpPr>
        <p:spPr>
          <a:xfrm>
            <a:off x="238125" y="1306830"/>
            <a:ext cx="8667115" cy="978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【例】</a:t>
            </a:r>
            <a:r>
              <a:rPr sz="1900" dirty="0" smtClean="0">
                <a:latin typeface="+mn-ea"/>
                <a:ea typeface="+mn-ea"/>
                <a:cs typeface="+mj-cs"/>
              </a:rPr>
              <a:t>平面机构中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,</a:t>
            </a:r>
            <a:r>
              <a:rPr sz="1900" dirty="0" smtClean="0">
                <a:latin typeface="+mn-ea"/>
                <a:ea typeface="+mn-ea"/>
                <a:cs typeface="+mj-cs"/>
              </a:rPr>
              <a:t>，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AC=CE=BC=CD=DF=EF=2a;</a:t>
            </a:r>
            <a:r>
              <a:rPr sz="1900" dirty="0" smtClean="0">
                <a:latin typeface="+mn-ea"/>
                <a:ea typeface="+mn-ea"/>
                <a:cs typeface="+mj-cs"/>
              </a:rPr>
              <a:t>在点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F</a:t>
            </a:r>
            <a:r>
              <a:rPr sz="1900" dirty="0" smtClean="0">
                <a:latin typeface="+mn-ea"/>
                <a:ea typeface="+mn-ea"/>
                <a:cs typeface="+mj-cs"/>
              </a:rPr>
              <a:t>上作用一力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P</a:t>
            </a:r>
            <a:r>
              <a:rPr sz="1900" dirty="0" smtClean="0">
                <a:latin typeface="+mn-ea"/>
                <a:ea typeface="+mn-ea"/>
                <a:cs typeface="+mj-cs"/>
              </a:rPr>
              <a:t>，其方向如图所示，同时于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B</a:t>
            </a:r>
            <a:r>
              <a:rPr sz="1900" dirty="0" smtClean="0">
                <a:latin typeface="+mn-ea"/>
                <a:ea typeface="+mn-ea"/>
                <a:cs typeface="+mj-cs"/>
              </a:rPr>
              <a:t>处作用一水平力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Q</a:t>
            </a:r>
            <a:r>
              <a:rPr sz="1900" dirty="0" smtClean="0">
                <a:latin typeface="+mn-ea"/>
                <a:ea typeface="+mn-ea"/>
                <a:cs typeface="+mj-cs"/>
              </a:rPr>
              <a:t>。</a:t>
            </a:r>
            <a:r>
              <a:rPr lang="zh-CN" sz="1900" dirty="0" smtClean="0">
                <a:latin typeface="+mn-ea"/>
                <a:ea typeface="+mn-ea"/>
                <a:cs typeface="+mj-cs"/>
              </a:rPr>
              <a:t>各处光滑，不计构件自重。</a:t>
            </a:r>
            <a:r>
              <a:rPr sz="1900" dirty="0" smtClean="0">
                <a:latin typeface="+mn-ea"/>
                <a:ea typeface="+mn-ea"/>
                <a:cs typeface="+mj-cs"/>
              </a:rPr>
              <a:t>试问系统平衡时，      应等于多大？</a:t>
            </a:r>
            <a:endParaRPr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416290" y="1629410"/>
          <a:ext cx="281305" cy="33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139700" imgH="165100" progId="Equation.KSEE3">
                  <p:embed/>
                </p:oleObj>
              </mc:Choice>
              <mc:Fallback>
                <p:oleObj name="" r:id="rId1" imgW="139700" imgH="1651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16290" y="1629410"/>
                        <a:ext cx="281305" cy="334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238125" y="2942590"/>
            <a:ext cx="5709920" cy="732155"/>
            <a:chOff x="426" y="3687"/>
            <a:chExt cx="8992" cy="1153"/>
          </a:xfrm>
        </p:grpSpPr>
        <p:sp>
          <p:nvSpPr>
            <p:cNvPr id="5" name="TextBox 5"/>
            <p:cNvSpPr txBox="1"/>
            <p:nvPr/>
          </p:nvSpPr>
          <p:spPr>
            <a:xfrm>
              <a:off x="2786" y="3705"/>
              <a:ext cx="4033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取    为广义坐标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endParaRPr>
            </a:p>
          </p:txBody>
        </p:sp>
        <p:graphicFrame>
          <p:nvGraphicFramePr>
            <p:cNvPr id="46" name="对象 4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26" y="4293"/>
            <a:ext cx="7575" cy="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" name="" r:id="rId3" imgW="2501900" imgH="215900" progId="Equation.KSEE3">
                    <p:embed/>
                  </p:oleObj>
                </mc:Choice>
                <mc:Fallback>
                  <p:oleObj name="" r:id="rId3" imgW="25019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6" y="4293"/>
                          <a:ext cx="7575" cy="5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TextBox 5"/>
            <p:cNvSpPr txBox="1"/>
            <p:nvPr/>
          </p:nvSpPr>
          <p:spPr>
            <a:xfrm>
              <a:off x="5440" y="3736"/>
              <a:ext cx="3978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，由直角投影关系有</a:t>
              </a:r>
              <a:endPara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endParaRPr>
            </a:p>
          </p:txBody>
        </p:sp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162" y="3687"/>
            <a:ext cx="443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5" imgW="139700" imgH="165100" progId="Equation.KSEE3">
                    <p:embed/>
                  </p:oleObj>
                </mc:Choice>
                <mc:Fallback>
                  <p:oleObj name="" r:id="rId5" imgW="139700" imgH="1651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162" y="3687"/>
                          <a:ext cx="443" cy="5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TextBox 5"/>
            <p:cNvSpPr txBox="1"/>
            <p:nvPr/>
          </p:nvSpPr>
          <p:spPr>
            <a:xfrm>
              <a:off x="8292" y="4293"/>
              <a:ext cx="11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（</a:t>
              </a: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3</a:t>
              </a:r>
              <a:r>
                <a: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）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96075" y="2483485"/>
            <a:ext cx="2294890" cy="1695450"/>
            <a:chOff x="9640" y="3599"/>
            <a:chExt cx="4585" cy="4063"/>
          </a:xfrm>
        </p:grpSpPr>
        <p:graphicFrame>
          <p:nvGraphicFramePr>
            <p:cNvPr id="22" name="对象 21"/>
            <p:cNvGraphicFramePr/>
            <p:nvPr/>
          </p:nvGraphicFramePr>
          <p:xfrm>
            <a:off x="9640" y="3599"/>
            <a:ext cx="4414" cy="3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6" imgW="2800350" imgH="2466975" progId="Paint.Picture">
                    <p:embed/>
                  </p:oleObj>
                </mc:Choice>
                <mc:Fallback>
                  <p:oleObj name="" r:id="rId6" imgW="2800350" imgH="2466975" progId="Paint.Picture">
                    <p:embed/>
                    <p:pic>
                      <p:nvPicPr>
                        <p:cNvPr id="0" name="图片 2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640" y="3599"/>
                          <a:ext cx="4414" cy="3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箭头连接符 7"/>
            <p:cNvCxnSpPr/>
            <p:nvPr/>
          </p:nvCxnSpPr>
          <p:spPr>
            <a:xfrm>
              <a:off x="10337" y="6977"/>
              <a:ext cx="3889" cy="22"/>
            </a:xfrm>
            <a:prstGeom prst="straightConnector1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直接箭头连接符 8"/>
            <p:cNvCxnSpPr/>
            <p:nvPr/>
          </p:nvCxnSpPr>
          <p:spPr>
            <a:xfrm flipH="1" flipV="1">
              <a:off x="10359" y="4066"/>
              <a:ext cx="45" cy="2911"/>
            </a:xfrm>
            <a:prstGeom prst="straightConnector1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803" y="7216"/>
            <a:ext cx="403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8" imgW="127000" imgH="139700" progId="Equation.KSEE3">
                    <p:embed/>
                  </p:oleObj>
                </mc:Choice>
                <mc:Fallback>
                  <p:oleObj name="" r:id="rId8" imgW="127000" imgH="1397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3803" y="7216"/>
                          <a:ext cx="403" cy="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14" y="3959"/>
            <a:ext cx="444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" name="" r:id="rId10" imgW="139700" imgH="165100" progId="Equation.KSEE3">
                    <p:embed/>
                  </p:oleObj>
                </mc:Choice>
                <mc:Fallback>
                  <p:oleObj name="" r:id="rId10" imgW="139700" imgH="1651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914" y="3959"/>
                          <a:ext cx="444" cy="5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组合 27"/>
          <p:cNvGrpSpPr/>
          <p:nvPr/>
        </p:nvGrpSpPr>
        <p:grpSpPr>
          <a:xfrm>
            <a:off x="27940" y="3957320"/>
            <a:ext cx="6889750" cy="738505"/>
            <a:chOff x="44" y="4867"/>
            <a:chExt cx="10850" cy="1163"/>
          </a:xfrm>
        </p:grpSpPr>
        <p:sp>
          <p:nvSpPr>
            <p:cNvPr id="18" name="TextBox 5"/>
            <p:cNvSpPr txBox="1"/>
            <p:nvPr/>
          </p:nvSpPr>
          <p:spPr>
            <a:xfrm>
              <a:off x="44" y="4867"/>
              <a:ext cx="2347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式（</a:t>
              </a: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3</a:t>
              </a:r>
              <a:r>
                <a: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）变分有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endParaRPr>
            </a:p>
          </p:txBody>
        </p:sp>
        <p:graphicFrame>
          <p:nvGraphicFramePr>
            <p:cNvPr id="19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4" y="5458"/>
            <a:ext cx="9921" cy="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" name="" r:id="rId12" imgW="3276600" imgH="215900" progId="Equation.KSEE3">
                    <p:embed/>
                  </p:oleObj>
                </mc:Choice>
                <mc:Fallback>
                  <p:oleObj name="" r:id="rId12" imgW="32766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4" y="5458"/>
                          <a:ext cx="9921" cy="5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5"/>
            <p:cNvSpPr txBox="1"/>
            <p:nvPr/>
          </p:nvSpPr>
          <p:spPr>
            <a:xfrm>
              <a:off x="9768" y="5483"/>
              <a:ext cx="11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（</a:t>
              </a: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4</a:t>
              </a:r>
              <a:r>
                <a: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）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endParaRPr>
            </a:p>
          </p:txBody>
        </p:sp>
      </p:grpSp>
      <p:sp>
        <p:nvSpPr>
          <p:cNvPr id="26" name="TextBox 5"/>
          <p:cNvSpPr txBox="1"/>
          <p:nvPr/>
        </p:nvSpPr>
        <p:spPr>
          <a:xfrm>
            <a:off x="283845" y="5027295"/>
            <a:ext cx="256286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4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）代入式（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27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29205" y="5058410"/>
          <a:ext cx="4515485" cy="316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4" imgW="2349500" imgH="203200" progId="Equation.KSEE3">
                  <p:embed/>
                </p:oleObj>
              </mc:Choice>
              <mc:Fallback>
                <p:oleObj name="" r:id="rId14" imgW="23495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29205" y="5058410"/>
                        <a:ext cx="4515485" cy="316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5"/>
          <p:cNvSpPr txBox="1"/>
          <p:nvPr/>
        </p:nvSpPr>
        <p:spPr>
          <a:xfrm>
            <a:off x="7044690" y="5058410"/>
            <a:ext cx="124269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5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11125" y="5394960"/>
            <a:ext cx="3893820" cy="984885"/>
            <a:chOff x="226" y="8359"/>
            <a:chExt cx="6132" cy="1551"/>
          </a:xfrm>
        </p:grpSpPr>
        <p:grpSp>
          <p:nvGrpSpPr>
            <p:cNvPr id="39" name="组合 38"/>
            <p:cNvGrpSpPr/>
            <p:nvPr/>
          </p:nvGrpSpPr>
          <p:grpSpPr>
            <a:xfrm>
              <a:off x="226" y="8359"/>
              <a:ext cx="6132" cy="1551"/>
              <a:chOff x="226" y="8359"/>
              <a:chExt cx="6132" cy="1551"/>
            </a:xfrm>
          </p:grpSpPr>
          <p:graphicFrame>
            <p:nvGraphicFramePr>
              <p:cNvPr id="30" name="对象 2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226" y="8882"/>
              <a:ext cx="4959" cy="10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" name="" r:id="rId16" imgW="1638300" imgH="419100" progId="Equation.KSEE3">
                      <p:embed/>
                    </p:oleObj>
                  </mc:Choice>
                  <mc:Fallback>
                    <p:oleObj name="" r:id="rId16" imgW="1638300" imgH="4191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26" y="8882"/>
                            <a:ext cx="4959" cy="102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" name="TextBox 5"/>
              <p:cNvSpPr txBox="1"/>
              <p:nvPr/>
            </p:nvSpPr>
            <p:spPr>
              <a:xfrm>
                <a:off x="426" y="8359"/>
                <a:ext cx="5014" cy="5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ea"/>
                    <a:ea typeface="+mn-ea"/>
                    <a:cs typeface="+mj-cs"/>
                    <a:sym typeface="Helvetica Light"/>
                  </a:rPr>
                  <a:t>因为虚位移      可任意变动，故</a:t>
                </a:r>
                <a:endPara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endParaRPr>
              </a:p>
            </p:txBody>
          </p:sp>
          <p:graphicFrame>
            <p:nvGraphicFramePr>
              <p:cNvPr id="34" name="对象 3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012" y="8408"/>
              <a:ext cx="1346" cy="4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" name="" r:id="rId18" imgW="444500" imgH="203200" progId="Equation.KSEE3">
                      <p:embed/>
                    </p:oleObj>
                  </mc:Choice>
                  <mc:Fallback>
                    <p:oleObj name="" r:id="rId18" imgW="4445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5012" y="8408"/>
                            <a:ext cx="1346" cy="49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对象 3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2083" y="8381"/>
              <a:ext cx="768" cy="5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" name="" r:id="rId20" imgW="854710" imgH="316230" progId="Equation.KSEE3">
                      <p:embed/>
                    </p:oleObj>
                  </mc:Choice>
                  <mc:Fallback>
                    <p:oleObj name="" r:id="rId20" imgW="854710" imgH="31623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2083" y="8381"/>
                            <a:ext cx="768" cy="50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" name="TextBox 5"/>
            <p:cNvSpPr txBox="1"/>
            <p:nvPr/>
          </p:nvSpPr>
          <p:spPr>
            <a:xfrm>
              <a:off x="5232" y="9122"/>
              <a:ext cx="1126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（</a:t>
              </a: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6</a:t>
              </a:r>
              <a:r>
                <a: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）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endParaRPr>
            </a:p>
          </p:txBody>
        </p:sp>
      </p:grpSp>
      <p:graphicFrame>
        <p:nvGraphicFramePr>
          <p:cNvPr id="44" name="对象 4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96290" y="1963103"/>
          <a:ext cx="268605" cy="25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" name="" r:id="rId22" imgW="139700" imgH="165100" progId="Equation.KSEE3">
                  <p:embed/>
                </p:oleObj>
              </mc:Choice>
              <mc:Fallback>
                <p:oleObj name="" r:id="rId22" imgW="139700" imgH="165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96290" y="1963103"/>
                        <a:ext cx="268605" cy="252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5"/>
          <p:cNvSpPr txBox="1"/>
          <p:nvPr/>
        </p:nvSpPr>
        <p:spPr>
          <a:xfrm>
            <a:off x="118110" y="2170430"/>
            <a:ext cx="259016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【解法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：解析法】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49" name="TextBox 5"/>
          <p:cNvSpPr txBox="1"/>
          <p:nvPr/>
        </p:nvSpPr>
        <p:spPr>
          <a:xfrm>
            <a:off x="1975485" y="2170430"/>
            <a:ext cx="332168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建立坐标系如图   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由虚位移原理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50" name="对象 4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76825" y="2170113"/>
          <a:ext cx="1317625" cy="39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" r:id="rId24" imgW="685800" imgH="254000" progId="Equation.KSEE3">
                  <p:embed/>
                </p:oleObj>
              </mc:Choice>
              <mc:Fallback>
                <p:oleObj name="" r:id="rId24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076825" y="2170113"/>
                        <a:ext cx="1317625" cy="394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"/>
          <p:cNvSpPr txBox="1"/>
          <p:nvPr/>
        </p:nvSpPr>
        <p:spPr>
          <a:xfrm>
            <a:off x="6544310" y="217043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1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72" name="TextBox 5"/>
          <p:cNvSpPr txBox="1"/>
          <p:nvPr/>
        </p:nvSpPr>
        <p:spPr>
          <a:xfrm>
            <a:off x="6287770" y="251777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73" name="TextBox 5"/>
          <p:cNvSpPr txBox="1"/>
          <p:nvPr/>
        </p:nvSpPr>
        <p:spPr>
          <a:xfrm>
            <a:off x="111125" y="2936240"/>
            <a:ext cx="273558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建立虚位移关系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：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53" name="对象 5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39315" y="2517775"/>
          <a:ext cx="4148455" cy="335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26" imgW="2159000" imgH="215900" progId="Equation.KSEE3">
                  <p:embed/>
                </p:oleObj>
              </mc:Choice>
              <mc:Fallback>
                <p:oleObj name="" r:id="rId26" imgW="21590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139315" y="2517775"/>
                        <a:ext cx="4148455" cy="335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22920" y="3957003"/>
          <a:ext cx="29337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28" imgW="152400" imgH="165100" progId="Equation.KSEE3">
                  <p:embed/>
                </p:oleObj>
              </mc:Choice>
              <mc:Fallback>
                <p:oleObj name="" r:id="rId28" imgW="152400" imgH="165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122920" y="3957003"/>
                        <a:ext cx="293370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5"/>
          <p:cNvSpPr txBox="1"/>
          <p:nvPr/>
        </p:nvSpPr>
        <p:spPr>
          <a:xfrm>
            <a:off x="226695" y="15144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求单自由度系统主动力平衡问题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/>
          <p:nvPr/>
        </p:nvSpPr>
        <p:spPr>
          <a:xfrm>
            <a:off x="67310" y="882015"/>
            <a:ext cx="259016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【解法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：虚速度法】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143510" y="6012815"/>
            <a:ext cx="5662930" cy="84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【总结】</a:t>
            </a:r>
            <a:endParaRPr lang="zh-CN" altLang="en-US" sz="1600" dirty="0" smtClean="0">
              <a:solidFill>
                <a:srgbClr val="FF0000"/>
              </a:solidFill>
              <a:latin typeface="+mn-ea"/>
              <a:ea typeface="+mn-ea"/>
              <a:cs typeface="+mj-cs"/>
              <a:sym typeface="+mn-ea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6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当</a:t>
            </a:r>
            <a:r>
              <a:rPr sz="16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虚位移与广义坐标关系都是比例或通过直角三角形得到，一般解析法</a:t>
            </a:r>
            <a:r>
              <a:rPr lang="zh-CN" sz="16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相对简单些。</a:t>
            </a:r>
            <a:endParaRPr sz="1600" dirty="0" smtClean="0">
              <a:solidFill>
                <a:srgbClr val="FF0000"/>
              </a:solidFill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34" name="TextBox 5"/>
          <p:cNvSpPr txBox="1"/>
          <p:nvPr/>
        </p:nvSpPr>
        <p:spPr>
          <a:xfrm>
            <a:off x="128905" y="1918335"/>
            <a:ext cx="194500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E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是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BD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的速度瞬心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5425" y="2254250"/>
          <a:ext cx="5859145" cy="52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1" imgW="3619500" imgH="393700" progId="Equation.KSEE3">
                  <p:embed/>
                </p:oleObj>
              </mc:Choice>
              <mc:Fallback>
                <p:oleObj name="" r:id="rId1" imgW="36195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5425" y="2254250"/>
                        <a:ext cx="5859145" cy="525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5"/>
          <p:cNvSpPr txBox="1"/>
          <p:nvPr/>
        </p:nvSpPr>
        <p:spPr>
          <a:xfrm>
            <a:off x="143510" y="2819400"/>
            <a:ext cx="194500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由速度投影定理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793865" y="1877695"/>
            <a:ext cx="2352040" cy="2056130"/>
            <a:chOff x="10664" y="1418"/>
            <a:chExt cx="3704" cy="3238"/>
          </a:xfrm>
        </p:grpSpPr>
        <p:grpSp>
          <p:nvGrpSpPr>
            <p:cNvPr id="33" name="组合 32"/>
            <p:cNvGrpSpPr/>
            <p:nvPr/>
          </p:nvGrpSpPr>
          <p:grpSpPr>
            <a:xfrm>
              <a:off x="10664" y="1418"/>
              <a:ext cx="3705" cy="3238"/>
              <a:chOff x="10318" y="3331"/>
              <a:chExt cx="3705" cy="3238"/>
            </a:xfrm>
          </p:grpSpPr>
          <p:graphicFrame>
            <p:nvGraphicFramePr>
              <p:cNvPr id="22" name="对象 21"/>
              <p:cNvGraphicFramePr/>
              <p:nvPr/>
            </p:nvGraphicFramePr>
            <p:xfrm>
              <a:off x="10543" y="3599"/>
              <a:ext cx="3481" cy="29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" name="" r:id="rId3" imgW="2800350" imgH="2466975" progId="Paint.Picture">
                      <p:embed/>
                    </p:oleObj>
                  </mc:Choice>
                  <mc:Fallback>
                    <p:oleObj name="" r:id="rId3" imgW="2800350" imgH="2466975" progId="Paint.Picture">
                      <p:embed/>
                      <p:pic>
                        <p:nvPicPr>
                          <p:cNvPr id="0" name="图片 22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0543" y="3599"/>
                            <a:ext cx="3481" cy="295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" name="任意多边形 4"/>
              <p:cNvSpPr/>
              <p:nvPr/>
            </p:nvSpPr>
            <p:spPr>
              <a:xfrm>
                <a:off x="12177" y="5087"/>
                <a:ext cx="289" cy="467"/>
              </a:xfrm>
              <a:custGeom>
                <a:avLst/>
                <a:gdLst>
                  <a:gd name="connisteX0" fmla="*/ 0 w 183515"/>
                  <a:gd name="connsiteY0" fmla="*/ 915 h 296825"/>
                  <a:gd name="connisteX1" fmla="*/ 113030 w 183515"/>
                  <a:gd name="connsiteY1" fmla="*/ 42825 h 296825"/>
                  <a:gd name="connisteX2" fmla="*/ 183515 w 183515"/>
                  <a:gd name="connsiteY2" fmla="*/ 296825 h 29682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183515" h="296825">
                    <a:moveTo>
                      <a:pt x="0" y="915"/>
                    </a:moveTo>
                    <a:cubicBezTo>
                      <a:pt x="20955" y="4090"/>
                      <a:pt x="76200" y="-16230"/>
                      <a:pt x="113030" y="42825"/>
                    </a:cubicBezTo>
                    <a:cubicBezTo>
                      <a:pt x="149860" y="101880"/>
                      <a:pt x="171450" y="246660"/>
                      <a:pt x="183515" y="296825"/>
                    </a:cubicBez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miter lim="400000"/>
                <a:headEnd type="triangle" w="med" len="med"/>
                <a:tailEnd type="none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cxnSp>
            <p:nvCxnSpPr>
              <p:cNvPr id="7" name="直接箭头连接符 6"/>
              <p:cNvCxnSpPr/>
              <p:nvPr/>
            </p:nvCxnSpPr>
            <p:spPr>
              <a:xfrm flipH="1" flipV="1">
                <a:off x="11821" y="5043"/>
                <a:ext cx="200" cy="489"/>
              </a:xfrm>
              <a:prstGeom prst="straightConnector1">
                <a:avLst/>
              </a:prstGeom>
              <a:noFill/>
              <a:ln w="6350" cap="flat">
                <a:solidFill>
                  <a:srgbClr val="FF000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直接箭头连接符 7"/>
              <p:cNvCxnSpPr/>
              <p:nvPr/>
            </p:nvCxnSpPr>
            <p:spPr>
              <a:xfrm flipH="1">
                <a:off x="12021" y="6119"/>
                <a:ext cx="1000" cy="22"/>
              </a:xfrm>
              <a:prstGeom prst="straightConnector1">
                <a:avLst/>
              </a:prstGeom>
              <a:noFill/>
              <a:ln w="6350" cap="flat">
                <a:solidFill>
                  <a:srgbClr val="FF000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" name="直接箭头连接符 8"/>
              <p:cNvCxnSpPr/>
              <p:nvPr/>
            </p:nvCxnSpPr>
            <p:spPr>
              <a:xfrm flipV="1">
                <a:off x="11087" y="4288"/>
                <a:ext cx="1" cy="755"/>
              </a:xfrm>
              <a:prstGeom prst="straightConnector1">
                <a:avLst/>
              </a:prstGeom>
              <a:noFill/>
              <a:ln w="6350" cap="flat">
                <a:solidFill>
                  <a:srgbClr val="FF000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 flipV="1">
                <a:off x="12910" y="4666"/>
                <a:ext cx="45" cy="1488"/>
              </a:xfrm>
              <a:prstGeom prst="line">
                <a:avLst/>
              </a:prstGeom>
              <a:noFill/>
              <a:ln w="6350" cap="flat">
                <a:solidFill>
                  <a:srgbClr val="0432FF"/>
                </a:solidFill>
                <a:prstDash val="lgDashDotDot"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11088" y="4955"/>
                <a:ext cx="2166" cy="66"/>
              </a:xfrm>
              <a:prstGeom prst="line">
                <a:avLst/>
              </a:prstGeom>
              <a:noFill/>
              <a:ln w="6350" cap="flat">
                <a:solidFill>
                  <a:srgbClr val="0432FF"/>
                </a:solidFill>
                <a:prstDash val="lgDashDotDot"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 flipH="1" flipV="1">
                <a:off x="12755" y="4421"/>
                <a:ext cx="200" cy="578"/>
              </a:xfrm>
              <a:prstGeom prst="straightConnector1">
                <a:avLst/>
              </a:prstGeom>
              <a:noFill/>
              <a:ln w="6350" cap="flat">
                <a:solidFill>
                  <a:srgbClr val="FF000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>
                <a:off x="12021" y="4339"/>
                <a:ext cx="467" cy="15"/>
              </a:xfrm>
              <a:prstGeom prst="straightConnector1">
                <a:avLst/>
              </a:prstGeom>
              <a:noFill/>
              <a:ln w="6350" cap="flat">
                <a:solidFill>
                  <a:srgbClr val="FF000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 flipV="1">
                <a:off x="12021" y="3752"/>
                <a:ext cx="1" cy="755"/>
              </a:xfrm>
              <a:prstGeom prst="straightConnector1">
                <a:avLst/>
              </a:prstGeom>
              <a:noFill/>
              <a:ln w="6350" cap="flat">
                <a:solidFill>
                  <a:srgbClr val="FF000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aphicFrame>
            <p:nvGraphicFramePr>
              <p:cNvPr id="18" name="对象 1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141" y="3979"/>
              <a:ext cx="760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" name="" r:id="rId5" imgW="482600" imgH="228600" progId="Equation.KSEE3">
                      <p:embed/>
                    </p:oleObj>
                  </mc:Choice>
                  <mc:Fallback>
                    <p:oleObj name="" r:id="rId5" imgW="482600" imgH="2286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2141" y="3979"/>
                            <a:ext cx="760" cy="36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" name="对象 1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985" y="3331"/>
              <a:ext cx="780" cy="4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" r:id="rId7" imgW="495300" imgH="241300" progId="Equation.KSEE3">
                      <p:embed/>
                    </p:oleObj>
                  </mc:Choice>
                  <mc:Fallback>
                    <p:oleObj name="" r:id="rId7" imgW="495300" imgH="2413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1985" y="3331"/>
                            <a:ext cx="780" cy="43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对象 1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318" y="4012"/>
              <a:ext cx="760" cy="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" name="" r:id="rId9" imgW="482600" imgH="215900" progId="Equation.KSEE3">
                      <p:embed/>
                    </p:oleObj>
                  </mc:Choice>
                  <mc:Fallback>
                    <p:oleObj name="" r:id="rId9" imgW="482600" imgH="2159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0318" y="4012"/>
                            <a:ext cx="760" cy="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" name="对象 2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004" y="4229"/>
              <a:ext cx="760" cy="4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" name="" r:id="rId11" imgW="482600" imgH="245745" progId="Equation.KSEE3">
                      <p:embed/>
                    </p:oleObj>
                  </mc:Choice>
                  <mc:Fallback>
                    <p:oleObj name="" r:id="rId11" imgW="482600" imgH="245745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3004" y="4229"/>
                            <a:ext cx="760" cy="44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962" y="6181"/>
              <a:ext cx="720" cy="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" name="" r:id="rId13" imgW="457200" imgH="215900" progId="Equation.KSEE3">
                      <p:embed/>
                    </p:oleObj>
                  </mc:Choice>
                  <mc:Fallback>
                    <p:oleObj name="" r:id="rId13" imgW="457200" imgH="2159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1962" y="6181"/>
                            <a:ext cx="720" cy="3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对象 2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002" y="5242"/>
              <a:ext cx="740" cy="4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" name="" r:id="rId15" imgW="469900" imgH="228600" progId="Equation.KSEE3">
                      <p:embed/>
                    </p:oleObj>
                  </mc:Choice>
                  <mc:Fallback>
                    <p:oleObj name="" r:id="rId15" imgW="469900" imgH="2286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1002" y="5242"/>
                            <a:ext cx="740" cy="41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3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558" y="5265"/>
              <a:ext cx="600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" name="" r:id="rId17" imgW="381000" imgH="203200" progId="Equation.KSEE3">
                      <p:embed/>
                    </p:oleObj>
                  </mc:Choice>
                  <mc:Fallback>
                    <p:oleObj name="" r:id="rId17" imgW="381000" imgH="2032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2558" y="5265"/>
                            <a:ext cx="600" cy="36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8" name="任意多边形 37"/>
            <p:cNvSpPr/>
            <p:nvPr/>
          </p:nvSpPr>
          <p:spPr>
            <a:xfrm>
              <a:off x="11421" y="2662"/>
              <a:ext cx="267" cy="239"/>
            </a:xfrm>
            <a:custGeom>
              <a:avLst/>
              <a:gdLst>
                <a:gd name="connisteX0" fmla="*/ 0 w 169545"/>
                <a:gd name="connsiteY0" fmla="*/ 0 h 151718"/>
                <a:gd name="connisteX1" fmla="*/ 113030 w 169545"/>
                <a:gd name="connsiteY1" fmla="*/ 27940 h 151718"/>
                <a:gd name="connisteX2" fmla="*/ 154940 w 169545"/>
                <a:gd name="connsiteY2" fmla="*/ 140970 h 151718"/>
                <a:gd name="connisteX3" fmla="*/ 169545 w 169545"/>
                <a:gd name="connsiteY3" fmla="*/ 140970 h 15171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69545" h="151718">
                  <a:moveTo>
                    <a:pt x="0" y="0"/>
                  </a:moveTo>
                  <a:cubicBezTo>
                    <a:pt x="21590" y="3175"/>
                    <a:pt x="81915" y="0"/>
                    <a:pt x="113030" y="27940"/>
                  </a:cubicBezTo>
                  <a:cubicBezTo>
                    <a:pt x="144145" y="55880"/>
                    <a:pt x="143510" y="118110"/>
                    <a:pt x="154940" y="140970"/>
                  </a:cubicBezTo>
                  <a:cubicBezTo>
                    <a:pt x="166370" y="163830"/>
                    <a:pt x="167640" y="143510"/>
                    <a:pt x="169545" y="14097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2999" y="2702"/>
              <a:ext cx="155" cy="137"/>
            </a:xfrm>
            <a:custGeom>
              <a:avLst/>
              <a:gdLst>
                <a:gd name="connisteX0" fmla="*/ 98425 w 98425"/>
                <a:gd name="connsiteY0" fmla="*/ 30360 h 86875"/>
                <a:gd name="connisteX1" fmla="*/ 56515 w 98425"/>
                <a:gd name="connsiteY1" fmla="*/ 2420 h 86875"/>
                <a:gd name="connisteX2" fmla="*/ 0 w 98425"/>
                <a:gd name="connsiteY2" fmla="*/ 86875 h 868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98425" h="86875">
                  <a:moveTo>
                    <a:pt x="98425" y="30360"/>
                  </a:moveTo>
                  <a:cubicBezTo>
                    <a:pt x="91440" y="23375"/>
                    <a:pt x="76200" y="-9010"/>
                    <a:pt x="56515" y="2420"/>
                  </a:cubicBezTo>
                  <a:cubicBezTo>
                    <a:pt x="36830" y="13850"/>
                    <a:pt x="10160" y="69730"/>
                    <a:pt x="0" y="86875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12621" y="2439"/>
              <a:ext cx="134" cy="178"/>
            </a:xfrm>
            <a:custGeom>
              <a:avLst/>
              <a:gdLst>
                <a:gd name="connisteX0" fmla="*/ 27940 w 84912"/>
                <a:gd name="connsiteY0" fmla="*/ 0 h 113030"/>
                <a:gd name="connisteX1" fmla="*/ 84455 w 84912"/>
                <a:gd name="connsiteY1" fmla="*/ 70485 h 113030"/>
                <a:gd name="connisteX2" fmla="*/ 0 w 84912"/>
                <a:gd name="connsiteY2" fmla="*/ 113030 h 113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84912" h="113030">
                  <a:moveTo>
                    <a:pt x="27940" y="0"/>
                  </a:moveTo>
                  <a:cubicBezTo>
                    <a:pt x="40640" y="13335"/>
                    <a:pt x="90170" y="47625"/>
                    <a:pt x="84455" y="70485"/>
                  </a:cubicBezTo>
                  <a:cubicBezTo>
                    <a:pt x="78740" y="93345"/>
                    <a:pt x="17780" y="106045"/>
                    <a:pt x="0" y="113030"/>
                  </a:cubicBezTo>
                </a:path>
              </a:pathLst>
            </a:custGeom>
            <a:no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2688" y="2417"/>
              <a:ext cx="133" cy="333"/>
            </a:xfrm>
            <a:custGeom>
              <a:avLst/>
              <a:gdLst>
                <a:gd name="connisteX0" fmla="*/ 0 w 84455"/>
                <a:gd name="connsiteY0" fmla="*/ 0 h 211455"/>
                <a:gd name="connisteX1" fmla="*/ 84455 w 84455"/>
                <a:gd name="connsiteY1" fmla="*/ 140970 h 211455"/>
                <a:gd name="connisteX2" fmla="*/ 0 w 84455"/>
                <a:gd name="connsiteY2" fmla="*/ 155575 h 211455"/>
                <a:gd name="connisteX3" fmla="*/ 84455 w 84455"/>
                <a:gd name="connsiteY3" fmla="*/ 211455 h 2114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4455" h="211455">
                  <a:moveTo>
                    <a:pt x="0" y="0"/>
                  </a:moveTo>
                  <a:cubicBezTo>
                    <a:pt x="18415" y="27940"/>
                    <a:pt x="84455" y="109855"/>
                    <a:pt x="84455" y="140970"/>
                  </a:cubicBezTo>
                  <a:cubicBezTo>
                    <a:pt x="84455" y="172085"/>
                    <a:pt x="0" y="141605"/>
                    <a:pt x="0" y="155575"/>
                  </a:cubicBezTo>
                  <a:cubicBezTo>
                    <a:pt x="0" y="169545"/>
                    <a:pt x="66040" y="200660"/>
                    <a:pt x="84455" y="211455"/>
                  </a:cubicBezTo>
                </a:path>
              </a:pathLst>
            </a:custGeom>
            <a:no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44" name="对象 4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680" y="2408"/>
            <a:ext cx="477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" name="" r:id="rId19" imgW="177165" imgH="215900" progId="Equation.KSEE3">
                    <p:embed/>
                  </p:oleObj>
                </mc:Choice>
                <mc:Fallback>
                  <p:oleObj name="" r:id="rId19" imgW="177165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2680" y="2408"/>
                          <a:ext cx="477" cy="3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对象 4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436" y="2338"/>
            <a:ext cx="444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" name="" r:id="rId21" imgW="165100" imgH="215900" progId="Equation.KSEE3">
                    <p:embed/>
                  </p:oleObj>
                </mc:Choice>
                <mc:Fallback>
                  <p:oleObj name="" r:id="rId21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1436" y="2338"/>
                          <a:ext cx="444" cy="3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" name="对象 5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2405" y="3154681"/>
          <a:ext cx="427545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23" imgW="2222500" imgH="241300" progId="Equation.KSEE3">
                  <p:embed/>
                </p:oleObj>
              </mc:Choice>
              <mc:Fallback>
                <p:oleObj name="" r:id="rId23" imgW="22225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2405" y="3154681"/>
                        <a:ext cx="427545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6218" y="3683001"/>
          <a:ext cx="4178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" name="" r:id="rId25" imgW="2171700" imgH="241300" progId="Equation.KSEE3">
                  <p:embed/>
                </p:oleObj>
              </mc:Choice>
              <mc:Fallback>
                <p:oleObj name="" r:id="rId25" imgW="21717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6218" y="3683001"/>
                        <a:ext cx="41783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5"/>
          <p:cNvSpPr txBox="1"/>
          <p:nvPr/>
        </p:nvSpPr>
        <p:spPr>
          <a:xfrm>
            <a:off x="225425" y="4051300"/>
            <a:ext cx="194500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由几何关系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62" name="对象 6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94498" y="3956685"/>
          <a:ext cx="2567940" cy="549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" name="" r:id="rId27" imgW="1459865" imgH="393700" progId="Equation.KSEE3">
                  <p:embed/>
                </p:oleObj>
              </mc:Choice>
              <mc:Fallback>
                <p:oleObj name="" r:id="rId27" imgW="1459865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94498" y="3956685"/>
                        <a:ext cx="2567940" cy="549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5"/>
          <p:cNvSpPr txBox="1"/>
          <p:nvPr/>
        </p:nvSpPr>
        <p:spPr>
          <a:xfrm>
            <a:off x="5956935" y="234569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66" name="TextBox 5"/>
          <p:cNvSpPr txBox="1"/>
          <p:nvPr/>
        </p:nvSpPr>
        <p:spPr>
          <a:xfrm>
            <a:off x="4639310" y="319595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4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67" name="TextBox 5"/>
          <p:cNvSpPr txBox="1"/>
          <p:nvPr/>
        </p:nvSpPr>
        <p:spPr>
          <a:xfrm>
            <a:off x="4639310" y="370395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5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68" name="TextBox 5"/>
          <p:cNvSpPr txBox="1"/>
          <p:nvPr/>
        </p:nvSpPr>
        <p:spPr>
          <a:xfrm>
            <a:off x="4639310" y="415925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6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70" name="TextBox 5"/>
          <p:cNvSpPr txBox="1"/>
          <p:nvPr/>
        </p:nvSpPr>
        <p:spPr>
          <a:xfrm>
            <a:off x="128905" y="4506595"/>
            <a:ext cx="664273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将式（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）（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）（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6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）代入（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4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）（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5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），联立求解（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4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）（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5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），得到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71" name="对象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4630" y="4853623"/>
          <a:ext cx="3060065" cy="337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29" imgW="1739900" imgH="241300" progId="Equation.KSEE3">
                  <p:embed/>
                </p:oleObj>
              </mc:Choice>
              <mc:Fallback>
                <p:oleObj name="" r:id="rId29" imgW="17399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14630" y="4853623"/>
                        <a:ext cx="3060065" cy="337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Box 5"/>
          <p:cNvSpPr txBox="1"/>
          <p:nvPr/>
        </p:nvSpPr>
        <p:spPr>
          <a:xfrm>
            <a:off x="3103880" y="485902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7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78" name="TextBox 5"/>
          <p:cNvSpPr txBox="1"/>
          <p:nvPr/>
        </p:nvSpPr>
        <p:spPr>
          <a:xfrm>
            <a:off x="283845" y="1229360"/>
            <a:ext cx="306387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虚速度如图，由虚位移原理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79" name="对象 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33700" y="1220788"/>
          <a:ext cx="1317625" cy="39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31" imgW="685800" imgH="254000" progId="Equation.KSEE3">
                  <p:embed/>
                </p:oleObj>
              </mc:Choice>
              <mc:Fallback>
                <p:oleObj name="" r:id="rId31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933700" y="1220788"/>
                        <a:ext cx="1317625" cy="394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31311" y="1254444"/>
          <a:ext cx="429577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" name="" r:id="rId33" imgW="2234565" imgH="241300" progId="Equation.KSEE3">
                  <p:embed/>
                </p:oleObj>
              </mc:Choice>
              <mc:Fallback>
                <p:oleObj name="" r:id="rId33" imgW="2234565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131311" y="1254444"/>
                        <a:ext cx="4295775" cy="37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Box 5"/>
          <p:cNvSpPr txBox="1"/>
          <p:nvPr/>
        </p:nvSpPr>
        <p:spPr>
          <a:xfrm>
            <a:off x="8216265" y="124460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1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84" name="TextBox 5"/>
          <p:cNvSpPr txBox="1"/>
          <p:nvPr/>
        </p:nvSpPr>
        <p:spPr>
          <a:xfrm>
            <a:off x="214630" y="5719445"/>
            <a:ext cx="317055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7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）代入式（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1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87" name="对象 8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07995" y="5599749"/>
          <a:ext cx="3148965" cy="65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" name="" r:id="rId35" imgW="1638300" imgH="419100" progId="Equation.KSEE3">
                  <p:embed/>
                </p:oleObj>
              </mc:Choice>
              <mc:Fallback>
                <p:oleObj name="" r:id="rId35" imgW="16383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3007995" y="5599749"/>
                        <a:ext cx="3148965" cy="65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TextBox 5"/>
          <p:cNvSpPr txBox="1"/>
          <p:nvPr/>
        </p:nvSpPr>
        <p:spPr>
          <a:xfrm>
            <a:off x="143510" y="1640840"/>
            <a:ext cx="191262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建立虚速度关系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：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6156960" y="572008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8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16493" y="1697673"/>
          <a:ext cx="2222500" cy="348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37" imgW="1155700" imgH="228600" progId="Equation.KSEE3">
                  <p:embed/>
                </p:oleObj>
              </mc:Choice>
              <mc:Fallback>
                <p:oleObj name="" r:id="rId37" imgW="11557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2416493" y="1697673"/>
                        <a:ext cx="2222500" cy="348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5"/>
          <p:cNvSpPr txBox="1"/>
          <p:nvPr/>
        </p:nvSpPr>
        <p:spPr>
          <a:xfrm flipH="1">
            <a:off x="4704080" y="1699260"/>
            <a:ext cx="76898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42" name="对象 4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95005" y="3793808"/>
          <a:ext cx="29337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39" imgW="152400" imgH="165100" progId="Equation.KSEE3">
                  <p:embed/>
                </p:oleObj>
              </mc:Choice>
              <mc:Fallback>
                <p:oleObj name="" r:id="rId39" imgW="152400" imgH="165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8295005" y="3793808"/>
                        <a:ext cx="293370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5"/>
          <p:cNvSpPr txBox="1"/>
          <p:nvPr/>
        </p:nvSpPr>
        <p:spPr>
          <a:xfrm>
            <a:off x="226695" y="15144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求单自由度系统主动力平衡问题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58385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53145" y="6125052"/>
          <a:ext cx="501650" cy="57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41" imgW="177165" imgH="203200" progId="Equation.KSEE3">
                  <p:embed/>
                </p:oleObj>
              </mc:Choice>
              <mc:Fallback>
                <p:oleObj name="" r:id="rId41" imgW="177165" imgH="2032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8653145" y="6125052"/>
                        <a:ext cx="501650" cy="57340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002145" y="4398645"/>
            <a:ext cx="174752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en-US" altLang="zh-CN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g-</a:t>
            </a:r>
            <a:r>
              <a:rPr lang="zh-CN" altLang="en-US" sz="2000" b="1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</a:t>
            </a:r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</a:t>
            </a:r>
            <a:endParaRPr lang="zh-CN" altLang="en-US" sz="2000" b="1" noProof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  <a:p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解析法和虚速度法的选择判据？</a:t>
            </a:r>
            <a:endParaRPr lang="en-US" altLang="zh-CN" sz="2000" b="1" noProof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/>
          <p:nvPr/>
        </p:nvSpPr>
        <p:spPr>
          <a:xfrm>
            <a:off x="67310" y="882015"/>
            <a:ext cx="259016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【解法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：虚速度法】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48" name="TextBox 5"/>
          <p:cNvSpPr txBox="1"/>
          <p:nvPr/>
        </p:nvSpPr>
        <p:spPr>
          <a:xfrm>
            <a:off x="226695" y="15144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求单自由度系统主动力平衡问题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160" y="2310130"/>
            <a:ext cx="38595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若利用个构件的角速度各角速度大小相等的特点，该题虚速度法也比较简单</a:t>
            </a:r>
            <a:r>
              <a:rPr lang="en-US" altLang="zh-CN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.</a:t>
            </a:r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请自行完成。</a:t>
            </a:r>
            <a:endParaRPr lang="zh-CN" altLang="en-US" sz="2000" b="1" noProof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039995" y="1915795"/>
            <a:ext cx="2294890" cy="1695450"/>
            <a:chOff x="9640" y="3599"/>
            <a:chExt cx="4585" cy="4063"/>
          </a:xfrm>
        </p:grpSpPr>
        <p:graphicFrame>
          <p:nvGraphicFramePr>
            <p:cNvPr id="47" name="对象 46"/>
            <p:cNvGraphicFramePr/>
            <p:nvPr/>
          </p:nvGraphicFramePr>
          <p:xfrm>
            <a:off x="9640" y="3599"/>
            <a:ext cx="4414" cy="3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" name="" r:id="rId1" imgW="2800350" imgH="2466975" progId="Paint.Picture">
                    <p:embed/>
                  </p:oleObj>
                </mc:Choice>
                <mc:Fallback>
                  <p:oleObj name="" r:id="rId1" imgW="2800350" imgH="2466975" progId="Paint.Picture">
                    <p:embed/>
                    <p:pic>
                      <p:nvPicPr>
                        <p:cNvPr id="0" name="图片 2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9640" y="3599"/>
                          <a:ext cx="4414" cy="3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4" name="直接箭头连接符 53"/>
            <p:cNvCxnSpPr/>
            <p:nvPr/>
          </p:nvCxnSpPr>
          <p:spPr>
            <a:xfrm>
              <a:off x="10337" y="6977"/>
              <a:ext cx="3889" cy="22"/>
            </a:xfrm>
            <a:prstGeom prst="straightConnector1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直接箭头连接符 54"/>
            <p:cNvCxnSpPr/>
            <p:nvPr/>
          </p:nvCxnSpPr>
          <p:spPr>
            <a:xfrm flipH="1" flipV="1">
              <a:off x="10359" y="4066"/>
              <a:ext cx="45" cy="2911"/>
            </a:xfrm>
            <a:prstGeom prst="straightConnector1">
              <a:avLst/>
            </a:prstGeom>
            <a:noFill/>
            <a:ln w="3175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58" name="对象 5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803" y="7216"/>
            <a:ext cx="403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" name="" r:id="rId3" imgW="127000" imgH="139700" progId="Equation.KSEE3">
                    <p:embed/>
                  </p:oleObj>
                </mc:Choice>
                <mc:Fallback>
                  <p:oleObj name="" r:id="rId3" imgW="127000" imgH="1397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803" y="7216"/>
                          <a:ext cx="403" cy="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对象 5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14" y="3959"/>
            <a:ext cx="444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" name="" r:id="rId5" imgW="139700" imgH="165100" progId="Equation.KSEE3">
                    <p:embed/>
                  </p:oleObj>
                </mc:Choice>
                <mc:Fallback>
                  <p:oleObj name="" r:id="rId5" imgW="139700" imgH="1651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914" y="3959"/>
                          <a:ext cx="444" cy="5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046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虚位移原理的应用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en-US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05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</a:t>
            </a:r>
            <a:r>
              <a:rPr lang="zh-CN" altLang="en-US" sz="32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求多自由度系统主动力平衡问题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27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529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571875" y="4686935"/>
            <a:ext cx="1961515" cy="2003425"/>
            <a:chOff x="666" y="2173"/>
            <a:chExt cx="3089" cy="3155"/>
          </a:xfrm>
        </p:grpSpPr>
        <p:grpSp>
          <p:nvGrpSpPr>
            <p:cNvPr id="35953" name="组合 35952"/>
            <p:cNvGrpSpPr/>
            <p:nvPr/>
          </p:nvGrpSpPr>
          <p:grpSpPr>
            <a:xfrm>
              <a:off x="1595" y="3615"/>
              <a:ext cx="1900" cy="1645"/>
              <a:chOff x="113" y="2672"/>
              <a:chExt cx="1667" cy="1361"/>
            </a:xfrm>
          </p:grpSpPr>
          <p:sp>
            <p:nvSpPr>
              <p:cNvPr id="18452" name="直接连接符 35901"/>
              <p:cNvSpPr/>
              <p:nvPr/>
            </p:nvSpPr>
            <p:spPr>
              <a:xfrm>
                <a:off x="329" y="3452"/>
                <a:ext cx="0" cy="36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53" name="对象 35902"/>
              <p:cNvGraphicFramePr>
                <a:graphicFrameLocks noChangeAspect="1"/>
              </p:cNvGraphicFramePr>
              <p:nvPr/>
            </p:nvGraphicFramePr>
            <p:xfrm>
              <a:off x="329" y="3770"/>
              <a:ext cx="314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6" imgW="241300" imgH="165100" progId="Equation.DSMT4">
                      <p:embed/>
                    </p:oleObj>
                  </mc:Choice>
                  <mc:Fallback>
                    <p:oleObj name="" r:id="rId6" imgW="241300" imgH="165100" progId="Equation.DSMT4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29" y="3770"/>
                            <a:ext cx="314" cy="2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4" name="直接连接符 35903"/>
              <p:cNvSpPr/>
              <p:nvPr/>
            </p:nvSpPr>
            <p:spPr>
              <a:xfrm flipH="1">
                <a:off x="328" y="2672"/>
                <a:ext cx="953" cy="7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55" name="组合 35904"/>
              <p:cNvGrpSpPr/>
              <p:nvPr/>
            </p:nvGrpSpPr>
            <p:grpSpPr>
              <a:xfrm>
                <a:off x="1054" y="2672"/>
                <a:ext cx="454" cy="227"/>
                <a:chOff x="3878" y="1629"/>
                <a:chExt cx="454" cy="227"/>
              </a:xfrm>
            </p:grpSpPr>
            <p:sp>
              <p:nvSpPr>
                <p:cNvPr id="18456" name="等腰三角形 35905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7" name="椭圆 35906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8" name="直接连接符 35907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59" name="对象 35908"/>
              <p:cNvGraphicFramePr>
                <a:graphicFrameLocks noChangeAspect="1"/>
              </p:cNvGraphicFramePr>
              <p:nvPr/>
            </p:nvGraphicFramePr>
            <p:xfrm>
              <a:off x="1236" y="2908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8" imgW="152400" imgH="177800" progId="Equation.DSMT4">
                      <p:embed/>
                    </p:oleObj>
                  </mc:Choice>
                  <mc:Fallback>
                    <p:oleObj name="" r:id="rId8" imgW="152400" imgH="177800" progId="Equation.DSMT4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6" y="2908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0" name="对象 35909"/>
              <p:cNvGraphicFramePr>
                <a:graphicFrameLocks noChangeAspect="1"/>
              </p:cNvGraphicFramePr>
              <p:nvPr/>
            </p:nvGraphicFramePr>
            <p:xfrm>
              <a:off x="238" y="3180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10" imgW="152400" imgH="165100" progId="Equation.DSMT4">
                      <p:embed/>
                    </p:oleObj>
                  </mc:Choice>
                  <mc:Fallback>
                    <p:oleObj name="" r:id="rId10" imgW="152400" imgH="165100" progId="Equation.DSMT4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8" y="3180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1" name="对象 35910"/>
              <p:cNvGraphicFramePr>
                <a:graphicFrameLocks noChangeAspect="1"/>
              </p:cNvGraphicFramePr>
              <p:nvPr/>
            </p:nvGraphicFramePr>
            <p:xfrm>
              <a:off x="918" y="3171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12" imgW="241300" imgH="228600" progId="Equation.DSMT4">
                      <p:embed/>
                    </p:oleObj>
                  </mc:Choice>
                  <mc:Fallback>
                    <p:oleObj name="" r:id="rId12" imgW="241300" imgH="228600" progId="Equation.DSMT4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918" y="3171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2" name="椭圆 35911"/>
              <p:cNvSpPr/>
              <p:nvPr/>
            </p:nvSpPr>
            <p:spPr>
              <a:xfrm>
                <a:off x="284" y="3362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3" name="直接连接符 35912"/>
              <p:cNvSpPr/>
              <p:nvPr/>
            </p:nvSpPr>
            <p:spPr>
              <a:xfrm>
                <a:off x="1281" y="2672"/>
                <a:ext cx="499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64" name="对象 35913"/>
              <p:cNvGraphicFramePr>
                <a:graphicFrameLocks noChangeAspect="1"/>
              </p:cNvGraphicFramePr>
              <p:nvPr/>
            </p:nvGraphicFramePr>
            <p:xfrm>
              <a:off x="1610" y="2672"/>
              <a:ext cx="148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14" imgW="114300" imgH="139700" progId="Equation.DSMT4">
                      <p:embed/>
                    </p:oleObj>
                  </mc:Choice>
                  <mc:Fallback>
                    <p:oleObj name="" r:id="rId14" imgW="114300" imgH="139700" progId="Equation.DSMT4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610" y="2672"/>
                            <a:ext cx="148" cy="2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5" name="直接连接符 35914"/>
              <p:cNvSpPr/>
              <p:nvPr/>
            </p:nvSpPr>
            <p:spPr>
              <a:xfrm flipV="1">
                <a:off x="374" y="3352"/>
                <a:ext cx="545" cy="45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6" name="直接连接符 35915"/>
              <p:cNvSpPr/>
              <p:nvPr/>
            </p:nvSpPr>
            <p:spPr>
              <a:xfrm flipH="1" flipV="1">
                <a:off x="204" y="3080"/>
                <a:ext cx="136" cy="318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7" name="直接连接符 35916"/>
              <p:cNvSpPr/>
              <p:nvPr/>
            </p:nvSpPr>
            <p:spPr>
              <a:xfrm flipH="1">
                <a:off x="113" y="3443"/>
                <a:ext cx="182" cy="182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8" name="直接连接符 35917"/>
              <p:cNvSpPr/>
              <p:nvPr/>
            </p:nvSpPr>
            <p:spPr>
              <a:xfrm>
                <a:off x="340" y="3398"/>
                <a:ext cx="317" cy="181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35952" name="组合 35951"/>
            <p:cNvGrpSpPr/>
            <p:nvPr/>
          </p:nvGrpSpPr>
          <p:grpSpPr>
            <a:xfrm>
              <a:off x="958" y="2327"/>
              <a:ext cx="2422" cy="1939"/>
              <a:chOff x="385" y="858"/>
              <a:chExt cx="1542" cy="1225"/>
            </a:xfrm>
          </p:grpSpPr>
          <p:sp>
            <p:nvSpPr>
              <p:cNvPr id="18484" name="直接连接符 35852"/>
              <p:cNvSpPr/>
              <p:nvPr/>
            </p:nvSpPr>
            <p:spPr>
              <a:xfrm flipH="1">
                <a:off x="747" y="1085"/>
                <a:ext cx="952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85" name="组合 35851"/>
              <p:cNvGrpSpPr/>
              <p:nvPr/>
            </p:nvGrpSpPr>
            <p:grpSpPr>
              <a:xfrm>
                <a:off x="1473" y="1039"/>
                <a:ext cx="454" cy="227"/>
                <a:chOff x="3878" y="1629"/>
                <a:chExt cx="454" cy="227"/>
              </a:xfrm>
            </p:grpSpPr>
            <p:sp>
              <p:nvSpPr>
                <p:cNvPr id="18486" name="等腰三角形 35849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7" name="椭圆 35848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8" name="直接连接符 35850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89" name="对象 35853"/>
              <p:cNvGraphicFramePr>
                <a:graphicFrameLocks noChangeAspect="1"/>
              </p:cNvGraphicFramePr>
              <p:nvPr/>
            </p:nvGraphicFramePr>
            <p:xfrm>
              <a:off x="1654" y="1266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16" imgW="152400" imgH="177800" progId="Equation.DSMT4">
                      <p:embed/>
                    </p:oleObj>
                  </mc:Choice>
                  <mc:Fallback>
                    <p:oleObj name="" r:id="rId16" imgW="152400" imgH="177800" progId="Equation.DSMT4">
                      <p:embed/>
                      <p:pic>
                        <p:nvPicPr>
                          <p:cNvPr id="0" name="图片 3099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54" y="1266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0" name="对象 35854"/>
              <p:cNvGraphicFramePr>
                <a:graphicFrameLocks noChangeAspect="1"/>
              </p:cNvGraphicFramePr>
              <p:nvPr/>
            </p:nvGraphicFramePr>
            <p:xfrm>
              <a:off x="656" y="1538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17" imgW="152400" imgH="165100" progId="Equation.DSMT4">
                      <p:embed/>
                    </p:oleObj>
                  </mc:Choice>
                  <mc:Fallback>
                    <p:oleObj name="" r:id="rId17" imgW="152400" imgH="165100" progId="Equation.DSMT4">
                      <p:embed/>
                      <p:pic>
                        <p:nvPicPr>
                          <p:cNvPr id="0" name="图片 3100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56" y="1538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1" name="对象 35857"/>
              <p:cNvGraphicFramePr>
                <a:graphicFrameLocks noChangeAspect="1"/>
              </p:cNvGraphicFramePr>
              <p:nvPr/>
            </p:nvGraphicFramePr>
            <p:xfrm>
              <a:off x="385" y="1720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18" imgW="241300" imgH="228600" progId="Equation.DSMT4">
                      <p:embed/>
                    </p:oleObj>
                  </mc:Choice>
                  <mc:Fallback>
                    <p:oleObj name="" r:id="rId18" imgW="241300" imgH="228600" progId="Equation.DSMT4">
                      <p:embed/>
                      <p:pic>
                        <p:nvPicPr>
                          <p:cNvPr id="0" name="图片 3101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85" y="1720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92" name="直接连接符 35858"/>
              <p:cNvSpPr/>
              <p:nvPr/>
            </p:nvSpPr>
            <p:spPr>
              <a:xfrm>
                <a:off x="747" y="1765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3" name="直接连接符 35859"/>
              <p:cNvSpPr/>
              <p:nvPr/>
            </p:nvSpPr>
            <p:spPr>
              <a:xfrm flipH="1" flipV="1">
                <a:off x="521" y="1493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4" name="椭圆 35873"/>
              <p:cNvSpPr/>
              <p:nvPr/>
            </p:nvSpPr>
            <p:spPr>
              <a:xfrm>
                <a:off x="702" y="1720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5" name="矩形 35919"/>
              <p:cNvSpPr/>
              <p:nvPr/>
            </p:nvSpPr>
            <p:spPr>
              <a:xfrm>
                <a:off x="431" y="858"/>
                <a:ext cx="1179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可能位移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666" y="2173"/>
              <a:ext cx="3089" cy="3155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lgDashDot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20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8" y="2697"/>
              <a:ext cx="36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0160" y="949008"/>
            <a:ext cx="8426450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求多自由度系统主动力平衡问题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30175" y="1358265"/>
            <a:ext cx="8808085" cy="978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【例】</a:t>
            </a:r>
            <a:r>
              <a:rPr sz="1900" dirty="0" smtClean="0">
                <a:latin typeface="+mn-ea"/>
                <a:ea typeface="+mn-ea"/>
                <a:cs typeface="+mj-cs"/>
              </a:rPr>
              <a:t>如图所示，长度为2L的均质杆OA质量为m</a:t>
            </a:r>
            <a:r>
              <a:rPr sz="1900" baseline="-25000" dirty="0" smtClean="0">
                <a:latin typeface="+mn-ea"/>
                <a:ea typeface="+mn-ea"/>
                <a:cs typeface="+mj-cs"/>
              </a:rPr>
              <a:t>1</a:t>
            </a:r>
            <a:r>
              <a:rPr sz="1900" dirty="0" smtClean="0">
                <a:latin typeface="+mn-ea"/>
                <a:ea typeface="+mn-ea"/>
                <a:cs typeface="+mj-cs"/>
              </a:rPr>
              <a:t>、长为1.5L的非均质杆AB的质量m</a:t>
            </a:r>
            <a:r>
              <a:rPr sz="1900" baseline="-25000" dirty="0" smtClean="0">
                <a:latin typeface="+mn-ea"/>
                <a:ea typeface="+mn-ea"/>
                <a:cs typeface="+mj-cs"/>
              </a:rPr>
              <a:t>2</a:t>
            </a:r>
            <a:r>
              <a:rPr sz="1900" dirty="0" smtClean="0">
                <a:latin typeface="+mn-ea"/>
                <a:ea typeface="+mn-ea"/>
                <a:cs typeface="+mj-cs"/>
              </a:rPr>
              <a:t>，质心D距离A的长度为L。在铅直面内，在A、B处作用分别</a:t>
            </a:r>
            <a:r>
              <a:rPr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与OA、AB垂直</a:t>
            </a:r>
            <a:r>
              <a:rPr sz="1900" dirty="0" smtClean="0">
                <a:latin typeface="+mn-ea"/>
                <a:ea typeface="+mn-ea"/>
                <a:cs typeface="+mj-cs"/>
              </a:rPr>
              <a:t>的未知力F</a:t>
            </a:r>
            <a:r>
              <a:rPr sz="1900" baseline="-25000" dirty="0" smtClean="0">
                <a:latin typeface="+mn-ea"/>
                <a:ea typeface="+mn-ea"/>
                <a:cs typeface="+mj-cs"/>
              </a:rPr>
              <a:t>A</a:t>
            </a:r>
            <a:r>
              <a:rPr sz="1900" dirty="0" smtClean="0">
                <a:latin typeface="+mn-ea"/>
                <a:ea typeface="+mn-ea"/>
                <a:cs typeface="+mj-cs"/>
              </a:rPr>
              <a:t>、F</a:t>
            </a:r>
            <a:r>
              <a:rPr sz="1900" baseline="-25000" dirty="0" smtClean="0">
                <a:latin typeface="+mn-ea"/>
                <a:ea typeface="+mn-ea"/>
                <a:cs typeface="+mj-cs"/>
              </a:rPr>
              <a:t>B</a:t>
            </a:r>
            <a:r>
              <a:rPr sz="1900" dirty="0" smtClean="0">
                <a:latin typeface="+mn-ea"/>
                <a:ea typeface="+mn-ea"/>
                <a:cs typeface="+mj-cs"/>
              </a:rPr>
              <a:t>，在 位置                        ，系统处于静平衡。求图示位置的F</a:t>
            </a:r>
            <a:r>
              <a:rPr sz="1900" baseline="-25000" dirty="0" smtClean="0">
                <a:latin typeface="+mn-ea"/>
                <a:ea typeface="+mn-ea"/>
                <a:cs typeface="+mj-cs"/>
              </a:rPr>
              <a:t>A</a:t>
            </a:r>
            <a:r>
              <a:rPr sz="1900" dirty="0" smtClean="0">
                <a:latin typeface="+mn-ea"/>
                <a:ea typeface="+mn-ea"/>
                <a:cs typeface="+mj-cs"/>
              </a:rPr>
              <a:t> </a:t>
            </a:r>
            <a:r>
              <a:rPr lang="zh-CN" sz="1900" dirty="0" smtClean="0">
                <a:latin typeface="+mn-ea"/>
                <a:ea typeface="+mn-ea"/>
                <a:cs typeface="+mj-cs"/>
              </a:rPr>
              <a:t>。</a:t>
            </a:r>
            <a:endParaRPr lang="zh-CN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03550" y="1917065"/>
          <a:ext cx="177990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" r:id="rId1" imgW="1104900" imgH="228600" progId="Equation.KSEE3">
                  <p:embed/>
                </p:oleObj>
              </mc:Choice>
              <mc:Fallback>
                <p:oleObj name="" r:id="rId1" imgW="1104900" imgH="228600" progId="Equation.KSEE3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03550" y="1917065"/>
                        <a:ext cx="177990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5"/>
          <p:cNvSpPr txBox="1"/>
          <p:nvPr/>
        </p:nvSpPr>
        <p:spPr>
          <a:xfrm>
            <a:off x="1769110" y="3033395"/>
            <a:ext cx="256095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取            为广义坐标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56" name="TextBox 5"/>
          <p:cNvSpPr txBox="1"/>
          <p:nvPr/>
        </p:nvSpPr>
        <p:spPr>
          <a:xfrm>
            <a:off x="3849370" y="3028315"/>
            <a:ext cx="252603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，由直角投影关系有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00885" y="3026410"/>
          <a:ext cx="601345" cy="354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3" imgW="368300" imgH="215900" progId="Equation.KSEE3">
                  <p:embed/>
                </p:oleObj>
              </mc:Choice>
              <mc:Fallback>
                <p:oleObj name="" r:id="rId3" imgW="368300" imgH="2159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0885" y="3026410"/>
                        <a:ext cx="601345" cy="354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5"/>
          <p:cNvSpPr txBox="1"/>
          <p:nvPr/>
        </p:nvSpPr>
        <p:spPr>
          <a:xfrm>
            <a:off x="5801995" y="3696335"/>
            <a:ext cx="93535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11" name="对象 10"/>
          <p:cNvGraphicFramePr/>
          <p:nvPr/>
        </p:nvGraphicFramePr>
        <p:xfrm>
          <a:off x="6654165" y="2974975"/>
          <a:ext cx="2334260" cy="1828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2219325" imgH="1685925" progId="Paint.Picture">
                  <p:embed/>
                </p:oleObj>
              </mc:Choice>
              <mc:Fallback>
                <p:oleObj name="" r:id="rId5" imgW="2219325" imgH="1685925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54165" y="2974975"/>
                        <a:ext cx="2334260" cy="1828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550"/>
          <p:cNvGraphicFramePr>
            <a:graphicFrameLocks noChangeAspect="1"/>
          </p:cNvGraphicFramePr>
          <p:nvPr/>
        </p:nvGraphicFramePr>
        <p:xfrm>
          <a:off x="88900" y="3931920"/>
          <a:ext cx="5471795" cy="353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3340100" imgH="215900" progId="Equation.KSEE3">
                  <p:embed/>
                </p:oleObj>
              </mc:Choice>
              <mc:Fallback>
                <p:oleObj name="" r:id="rId7" imgW="3340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8900" y="3931920"/>
                        <a:ext cx="5471795" cy="3536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547"/>
          <p:cNvGraphicFramePr>
            <a:graphicFrameLocks noChangeAspect="1"/>
          </p:cNvGraphicFramePr>
          <p:nvPr/>
        </p:nvGraphicFramePr>
        <p:xfrm>
          <a:off x="223520" y="5460365"/>
          <a:ext cx="5976620" cy="299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9" imgW="4305300" imgH="215900" progId="Equation.KSEE3">
                  <p:embed/>
                </p:oleObj>
              </mc:Choice>
              <mc:Fallback>
                <p:oleObj name="" r:id="rId9" imgW="4305300" imgH="215900" progId="Equation.KSEE3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520" y="5460365"/>
                        <a:ext cx="5976620" cy="2997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5"/>
          <p:cNvSpPr txBox="1"/>
          <p:nvPr/>
        </p:nvSpPr>
        <p:spPr>
          <a:xfrm>
            <a:off x="416560" y="4361815"/>
            <a:ext cx="199263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）变分有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pic>
        <p:nvPicPr>
          <p:cNvPr id="19" name="图片 -2147482546"/>
          <p:cNvPicPr>
            <a:picLocks noChangeAspect="1"/>
          </p:cNvPicPr>
          <p:nvPr/>
        </p:nvPicPr>
        <p:blipFill>
          <a:blip r:embed="rId11">
            <a:lum/>
          </a:blip>
          <a:stretch>
            <a:fillRect/>
          </a:stretch>
        </p:blipFill>
        <p:spPr>
          <a:xfrm>
            <a:off x="180340" y="2691130"/>
            <a:ext cx="8398510" cy="357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" name="TextBox 5"/>
          <p:cNvSpPr txBox="1"/>
          <p:nvPr/>
        </p:nvSpPr>
        <p:spPr>
          <a:xfrm>
            <a:off x="6737350" y="498538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4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pic>
        <p:nvPicPr>
          <p:cNvPr id="20" name="图片 -2147482545"/>
          <p:cNvPicPr>
            <a:picLocks noChangeAspect="1"/>
          </p:cNvPicPr>
          <p:nvPr/>
        </p:nvPicPr>
        <p:blipFill>
          <a:blip r:embed="rId12">
            <a:lum/>
          </a:blip>
          <a:stretch>
            <a:fillRect/>
          </a:stretch>
        </p:blipFill>
        <p:spPr>
          <a:xfrm>
            <a:off x="2466340" y="5760085"/>
            <a:ext cx="3160395" cy="327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-2147482542"/>
          <p:cNvPicPr>
            <a:picLocks noChangeAspect="1"/>
          </p:cNvPicPr>
          <p:nvPr/>
        </p:nvPicPr>
        <p:blipFill>
          <a:blip r:embed="rId13">
            <a:lum/>
          </a:blip>
          <a:stretch>
            <a:fillRect/>
          </a:stretch>
        </p:blipFill>
        <p:spPr>
          <a:xfrm>
            <a:off x="283845" y="6438900"/>
            <a:ext cx="1316990" cy="324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-2147482541"/>
          <p:cNvPicPr>
            <a:picLocks noChangeAspect="1"/>
          </p:cNvPicPr>
          <p:nvPr/>
        </p:nvPicPr>
        <p:blipFill>
          <a:blip r:embed="rId14">
            <a:lum/>
          </a:blip>
          <a:stretch>
            <a:fillRect/>
          </a:stretch>
        </p:blipFill>
        <p:spPr>
          <a:xfrm>
            <a:off x="2172970" y="6442075"/>
            <a:ext cx="1362075" cy="32131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3" name="对象 -2147482540"/>
          <p:cNvGraphicFramePr>
            <a:graphicFrameLocks noChangeAspect="1"/>
          </p:cNvGraphicFramePr>
          <p:nvPr/>
        </p:nvGraphicFramePr>
        <p:xfrm>
          <a:off x="6341745" y="6151245"/>
          <a:ext cx="21526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5" imgW="1447800" imgH="431800" progId="Equation.KSEE3">
                  <p:embed/>
                </p:oleObj>
              </mc:Choice>
              <mc:Fallback>
                <p:oleObj name="" r:id="rId15" imgW="1447800" imgH="431800" progId="Equation.KSEE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41745" y="6151245"/>
                        <a:ext cx="215265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5"/>
          <p:cNvSpPr txBox="1"/>
          <p:nvPr/>
        </p:nvSpPr>
        <p:spPr>
          <a:xfrm>
            <a:off x="88900" y="6036310"/>
            <a:ext cx="521525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因为虚位移                   可任意变动，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34" name="对象 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50273" y="6046789"/>
          <a:ext cx="19050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7" imgW="990600" imgH="215900" progId="Equation.KSEE3">
                  <p:embed/>
                </p:oleObj>
              </mc:Choice>
              <mc:Fallback>
                <p:oleObj name="" r:id="rId17" imgW="9906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450273" y="6046789"/>
                        <a:ext cx="19050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36345" y="5994400"/>
          <a:ext cx="76454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9" imgW="520700" imgH="215900" progId="Equation.KSEE3">
                  <p:embed/>
                </p:oleObj>
              </mc:Choice>
              <mc:Fallback>
                <p:oleObj name="" r:id="rId19" imgW="5207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36345" y="5994400"/>
                        <a:ext cx="76454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5"/>
          <p:cNvSpPr txBox="1"/>
          <p:nvPr/>
        </p:nvSpPr>
        <p:spPr>
          <a:xfrm>
            <a:off x="1592580" y="641604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6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3689350" y="644525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7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)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4403090" y="6418580"/>
            <a:ext cx="225107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联立（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6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7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）得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29" name="TextBox 5"/>
          <p:cNvSpPr txBox="1"/>
          <p:nvPr/>
        </p:nvSpPr>
        <p:spPr>
          <a:xfrm>
            <a:off x="5626735" y="576008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5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48" name="TextBox 5"/>
          <p:cNvSpPr txBox="1"/>
          <p:nvPr/>
        </p:nvSpPr>
        <p:spPr>
          <a:xfrm>
            <a:off x="118110" y="2343785"/>
            <a:ext cx="259016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【解法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：解析法】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49" name="TextBox 5"/>
          <p:cNvSpPr txBox="1"/>
          <p:nvPr/>
        </p:nvSpPr>
        <p:spPr>
          <a:xfrm>
            <a:off x="1975485" y="2343785"/>
            <a:ext cx="332168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建立坐标系如图   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由虚位移原理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50" name="对象 4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76825" y="2343468"/>
          <a:ext cx="1317625" cy="39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" r:id="rId21" imgW="685800" imgH="254000" progId="Equation.KSEE3">
                  <p:embed/>
                </p:oleObj>
              </mc:Choice>
              <mc:Fallback>
                <p:oleObj name="" r:id="rId21" imgW="6858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76825" y="2343468"/>
                        <a:ext cx="1317625" cy="394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"/>
          <p:cNvSpPr txBox="1"/>
          <p:nvPr/>
        </p:nvSpPr>
        <p:spPr>
          <a:xfrm>
            <a:off x="6544310" y="234378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1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73" name="TextBox 5"/>
          <p:cNvSpPr txBox="1"/>
          <p:nvPr/>
        </p:nvSpPr>
        <p:spPr>
          <a:xfrm>
            <a:off x="88900" y="2992120"/>
            <a:ext cx="175704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建立虚位移关系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：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8528685" y="269113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84" name="TextBox 5"/>
          <p:cNvSpPr txBox="1"/>
          <p:nvPr/>
        </p:nvSpPr>
        <p:spPr>
          <a:xfrm>
            <a:off x="214630" y="5732145"/>
            <a:ext cx="317055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4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）代入式（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8" name="TextBox 5"/>
          <p:cNvSpPr txBox="1"/>
          <p:nvPr/>
        </p:nvSpPr>
        <p:spPr>
          <a:xfrm>
            <a:off x="8494395" y="629793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8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283845" y="4709160"/>
          <a:ext cx="5772785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23" imgW="5768340" imgH="365760" progId="Paint.Picture">
                  <p:embed/>
                </p:oleObj>
              </mc:Choice>
              <mc:Fallback>
                <p:oleObj name="" r:id="rId23" imgW="5768340" imgH="365760" progId="Paint.Picture">
                  <p:embed/>
                  <p:pic>
                    <p:nvPicPr>
                      <p:cNvPr id="0" name="图片 3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3845" y="4709160"/>
                        <a:ext cx="5772785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/>
          <p:nvPr/>
        </p:nvGraphicFramePr>
        <p:xfrm>
          <a:off x="354330" y="5132705"/>
          <a:ext cx="3096260" cy="327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25" imgW="3093720" imgH="327660" progId="Paint.Picture">
                  <p:embed/>
                </p:oleObj>
              </mc:Choice>
              <mc:Fallback>
                <p:oleObj name="" r:id="rId25" imgW="3093720" imgH="327660" progId="Paint.Picture">
                  <p:embed/>
                  <p:pic>
                    <p:nvPicPr>
                      <p:cNvPr id="0" name="图片 39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54330" y="5132705"/>
                        <a:ext cx="3096260" cy="327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/>
          <p:nvPr/>
        </p:nvGraphicFramePr>
        <p:xfrm>
          <a:off x="283845" y="3413760"/>
          <a:ext cx="4087495" cy="51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27" imgW="4084320" imgH="518160" progId="Paint.Picture">
                  <p:embed/>
                </p:oleObj>
              </mc:Choice>
              <mc:Fallback>
                <p:oleObj name="" r:id="rId27" imgW="4084320" imgH="518160" progId="Paint.Picture">
                  <p:embed/>
                  <p:pic>
                    <p:nvPicPr>
                      <p:cNvPr id="0" name="图片 4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83845" y="3413760"/>
                        <a:ext cx="4087495" cy="518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右大括号 42"/>
          <p:cNvSpPr/>
          <p:nvPr/>
        </p:nvSpPr>
        <p:spPr>
          <a:xfrm>
            <a:off x="5395595" y="3419475"/>
            <a:ext cx="406400" cy="900430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4" name="右大括号 43"/>
          <p:cNvSpPr/>
          <p:nvPr/>
        </p:nvSpPr>
        <p:spPr>
          <a:xfrm>
            <a:off x="6200140" y="4709160"/>
            <a:ext cx="406400" cy="900430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226695" y="15144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求多自由度系统主动力平衡问题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17780" y="930275"/>
            <a:ext cx="259016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【解法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：虚速度法】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154305" y="1277620"/>
            <a:ext cx="6638925" cy="5937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个自由度，假设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v</a:t>
            </a:r>
            <a:r>
              <a:rPr kumimoji="0" lang="en-US" altLang="zh-CN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B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垂直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F</a:t>
            </a:r>
            <a:r>
              <a:rPr kumimoji="0" lang="en-US" altLang="zh-CN" sz="16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B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,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变成单自由度，各处虚位移对应图中虚速度。其中P为AB的虚拟速度瞬心。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pic>
        <p:nvPicPr>
          <p:cNvPr id="3" name="图片 -2147482529"/>
          <p:cNvPicPr>
            <a:picLocks noChangeAspect="1"/>
          </p:cNvPicPr>
          <p:nvPr/>
        </p:nvPicPr>
        <p:blipFill>
          <a:blip r:embed="rId1">
            <a:lum/>
          </a:blip>
          <a:stretch>
            <a:fillRect/>
          </a:stretch>
        </p:blipFill>
        <p:spPr>
          <a:xfrm>
            <a:off x="111125" y="2800350"/>
            <a:ext cx="5391150" cy="589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38125" y="2546985"/>
            <a:ext cx="175704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由运动关系有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5756275" y="292163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11" name="对象 -2147482528"/>
          <p:cNvGraphicFramePr>
            <a:graphicFrameLocks noChangeAspect="1"/>
          </p:cNvGraphicFramePr>
          <p:nvPr/>
        </p:nvGraphicFramePr>
        <p:xfrm>
          <a:off x="81915" y="3872230"/>
          <a:ext cx="3916045" cy="549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984500" imgH="419100" progId="Equation.KSEE3">
                  <p:embed/>
                </p:oleObj>
              </mc:Choice>
              <mc:Fallback>
                <p:oleObj name="" r:id="rId2" imgW="29845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915" y="3872230"/>
                        <a:ext cx="3916045" cy="549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5"/>
          <p:cNvSpPr txBox="1"/>
          <p:nvPr/>
        </p:nvSpPr>
        <p:spPr>
          <a:xfrm>
            <a:off x="97790" y="3524885"/>
            <a:ext cx="317055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2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）代入式（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1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12" name="对象 -2147482311"/>
          <p:cNvGraphicFramePr>
            <a:graphicFrameLocks noChangeAspect="1"/>
          </p:cNvGraphicFramePr>
          <p:nvPr/>
        </p:nvGraphicFramePr>
        <p:xfrm>
          <a:off x="111125" y="4595495"/>
          <a:ext cx="196088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4" imgW="1524000" imgH="431800" progId="Equation.KSEE3">
                  <p:embed/>
                </p:oleObj>
              </mc:Choice>
              <mc:Fallback>
                <p:oleObj name="" r:id="rId4" imgW="1524000" imgH="4318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125" y="4595495"/>
                        <a:ext cx="1960880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5"/>
          <p:cNvSpPr txBox="1"/>
          <p:nvPr/>
        </p:nvSpPr>
        <p:spPr>
          <a:xfrm>
            <a:off x="-48895" y="5143818"/>
            <a:ext cx="5174615" cy="1332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【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结论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】</a:t>
            </a:r>
            <a:endParaRPr lang="zh-CN" altLang="en-US" sz="1600" dirty="0" smtClean="0">
              <a:solidFill>
                <a:srgbClr val="FF0000"/>
              </a:solidFill>
              <a:latin typeface="+mn-ea"/>
              <a:ea typeface="+mn-ea"/>
              <a:cs typeface="+mj-cs"/>
              <a:sym typeface="+mn-ea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多自由度系统静定平衡系统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,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当仅只求某一个未知力时，可转化成单自由度，应用虚速度法，一定可以实现不引入任何不待求未知力。</a:t>
            </a:r>
            <a:r>
              <a:rPr lang="zh-CN" altLang="en-US" sz="1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  <a:sym typeface="+mn-ea"/>
              </a:rPr>
              <a:t>（注意</a:t>
            </a:r>
            <a:r>
              <a:rPr lang="en-US" altLang="zh-CN" sz="1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  <a:sym typeface="+mn-ea"/>
              </a:rPr>
              <a:t>:</a:t>
            </a:r>
            <a:r>
              <a:rPr lang="zh-CN" altLang="en-US" sz="1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  <a:sym typeface="+mn-ea"/>
              </a:rPr>
              <a:t>若待求量是位置量，该结论不一定成立）</a:t>
            </a:r>
            <a:endParaRPr lang="zh-CN" altLang="en-US" sz="16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3924935" y="397319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1073746764" name="组合 1073746763"/>
          <p:cNvGrpSpPr/>
          <p:nvPr/>
        </p:nvGrpSpPr>
        <p:grpSpPr>
          <a:xfrm>
            <a:off x="6602095" y="2167890"/>
            <a:ext cx="2068830" cy="2328545"/>
            <a:chOff x="3085" y="3014"/>
            <a:chExt cx="6009" cy="5994"/>
          </a:xfrm>
        </p:grpSpPr>
        <p:sp>
          <p:nvSpPr>
            <p:cNvPr id="1073746765" name="椭圆 1073744968"/>
            <p:cNvSpPr/>
            <p:nvPr/>
          </p:nvSpPr>
          <p:spPr>
            <a:xfrm>
              <a:off x="3561" y="4039"/>
              <a:ext cx="153" cy="190"/>
            </a:xfrm>
            <a:prstGeom prst="ellipse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6766" name="直接连接符 1073744969"/>
            <p:cNvSpPr/>
            <p:nvPr/>
          </p:nvSpPr>
          <p:spPr>
            <a:xfrm>
              <a:off x="3713" y="4230"/>
              <a:ext cx="2206" cy="1156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3746767" name="椭圆 1073744970"/>
            <p:cNvSpPr/>
            <p:nvPr/>
          </p:nvSpPr>
          <p:spPr>
            <a:xfrm>
              <a:off x="5920" y="5391"/>
              <a:ext cx="157" cy="19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6768" name="直接连接符 1073744971"/>
            <p:cNvSpPr/>
            <p:nvPr/>
          </p:nvSpPr>
          <p:spPr>
            <a:xfrm>
              <a:off x="6090" y="5606"/>
              <a:ext cx="935" cy="1816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3746769" name="等腰三角形 1073744972"/>
            <p:cNvSpPr/>
            <p:nvPr/>
          </p:nvSpPr>
          <p:spPr>
            <a:xfrm>
              <a:off x="3404" y="4230"/>
              <a:ext cx="472" cy="776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6770" name="直接连接符 1073744973"/>
            <p:cNvSpPr/>
            <p:nvPr/>
          </p:nvSpPr>
          <p:spPr>
            <a:xfrm>
              <a:off x="3089" y="5000"/>
              <a:ext cx="943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3746771" name="直接连接符 1073744974"/>
            <p:cNvSpPr/>
            <p:nvPr/>
          </p:nvSpPr>
          <p:spPr>
            <a:xfrm flipH="1">
              <a:off x="3085" y="5000"/>
              <a:ext cx="161" cy="19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3746772" name="直接连接符 1073744975"/>
            <p:cNvSpPr/>
            <p:nvPr/>
          </p:nvSpPr>
          <p:spPr>
            <a:xfrm flipH="1">
              <a:off x="3404" y="5000"/>
              <a:ext cx="161" cy="19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3746773" name="直接连接符 1073744976"/>
            <p:cNvSpPr/>
            <p:nvPr/>
          </p:nvSpPr>
          <p:spPr>
            <a:xfrm flipH="1">
              <a:off x="3713" y="5000"/>
              <a:ext cx="161" cy="19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3746774" name="直接连接符 1073744977"/>
            <p:cNvSpPr/>
            <p:nvPr/>
          </p:nvSpPr>
          <p:spPr>
            <a:xfrm>
              <a:off x="3640" y="4260"/>
              <a:ext cx="0" cy="19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DotDot"/>
              <a:round/>
              <a:headEnd type="none" w="med" len="med"/>
              <a:tailEnd type="none" w="med" len="med"/>
            </a:ln>
          </p:spPr>
        </p:sp>
        <p:sp>
          <p:nvSpPr>
            <p:cNvPr id="1073746775" name="直接连接符 1073744978"/>
            <p:cNvSpPr/>
            <p:nvPr/>
          </p:nvSpPr>
          <p:spPr>
            <a:xfrm>
              <a:off x="5920" y="5580"/>
              <a:ext cx="0" cy="96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DotDot"/>
              <a:round/>
              <a:headEnd type="none" w="med" len="med"/>
              <a:tailEnd type="none" w="med" len="med"/>
            </a:ln>
          </p:spPr>
        </p:sp>
        <p:pic>
          <p:nvPicPr>
            <p:cNvPr id="1073746776" name="图片 10737449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94" y="6161"/>
              <a:ext cx="501" cy="67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73746777" name="任意多边形 1073744980"/>
            <p:cNvSpPr/>
            <p:nvPr/>
          </p:nvSpPr>
          <p:spPr>
            <a:xfrm>
              <a:off x="5920" y="5961"/>
              <a:ext cx="468" cy="230"/>
            </a:xfrm>
            <a:custGeom>
              <a:avLst/>
              <a:gdLst/>
              <a:ahLst/>
              <a:cxnLst/>
              <a:pathLst>
                <a:path w="136" h="54">
                  <a:moveTo>
                    <a:pt x="0" y="46"/>
                  </a:moveTo>
                  <a:cubicBezTo>
                    <a:pt x="34" y="50"/>
                    <a:pt x="68" y="54"/>
                    <a:pt x="91" y="46"/>
                  </a:cubicBezTo>
                  <a:cubicBezTo>
                    <a:pt x="114" y="38"/>
                    <a:pt x="129" y="8"/>
                    <a:pt x="13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arrow" w="med" len="med"/>
              <a:tailEnd type="arrow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6778" name="任意多边形 1073744981"/>
            <p:cNvSpPr/>
            <p:nvPr/>
          </p:nvSpPr>
          <p:spPr>
            <a:xfrm>
              <a:off x="3561" y="4419"/>
              <a:ext cx="472" cy="230"/>
            </a:xfrm>
            <a:custGeom>
              <a:avLst/>
              <a:gdLst/>
              <a:ahLst/>
              <a:cxnLst/>
              <a:pathLst>
                <a:path w="136" h="54">
                  <a:moveTo>
                    <a:pt x="0" y="46"/>
                  </a:moveTo>
                  <a:cubicBezTo>
                    <a:pt x="34" y="50"/>
                    <a:pt x="68" y="54"/>
                    <a:pt x="91" y="46"/>
                  </a:cubicBezTo>
                  <a:cubicBezTo>
                    <a:pt x="114" y="38"/>
                    <a:pt x="129" y="8"/>
                    <a:pt x="13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arrow" w="med" len="med"/>
              <a:tailEnd type="arrow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6779" name="直接连接符 1073744982"/>
            <p:cNvSpPr/>
            <p:nvPr/>
          </p:nvSpPr>
          <p:spPr>
            <a:xfrm>
              <a:off x="4662" y="4810"/>
              <a:ext cx="0" cy="96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73746780" name="直接连接符 1073744983"/>
            <p:cNvSpPr/>
            <p:nvPr/>
          </p:nvSpPr>
          <p:spPr>
            <a:xfrm>
              <a:off x="6706" y="6736"/>
              <a:ext cx="0" cy="96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73746781" name="直接连接符 1073744984"/>
            <p:cNvSpPr/>
            <p:nvPr/>
          </p:nvSpPr>
          <p:spPr>
            <a:xfrm flipV="1">
              <a:off x="5920" y="4424"/>
              <a:ext cx="629" cy="1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73746782" name="直接连接符 1073744985"/>
            <p:cNvSpPr/>
            <p:nvPr/>
          </p:nvSpPr>
          <p:spPr>
            <a:xfrm flipV="1">
              <a:off x="5920" y="3844"/>
              <a:ext cx="786" cy="135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73746783" name="直接连接符 1073744988"/>
            <p:cNvSpPr/>
            <p:nvPr/>
          </p:nvSpPr>
          <p:spPr>
            <a:xfrm>
              <a:off x="7025" y="7422"/>
              <a:ext cx="940" cy="158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73746784" name="直接连接符 1073744989"/>
            <p:cNvSpPr/>
            <p:nvPr/>
          </p:nvSpPr>
          <p:spPr>
            <a:xfrm>
              <a:off x="5527" y="5150"/>
              <a:ext cx="2989" cy="134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DotDot"/>
              <a:round/>
              <a:headEnd type="none" w="med" len="med"/>
              <a:tailEnd type="none" w="med" len="med"/>
            </a:ln>
          </p:spPr>
        </p:sp>
        <p:sp>
          <p:nvSpPr>
            <p:cNvPr id="1073746785" name="直接连接符 1073744990"/>
            <p:cNvSpPr/>
            <p:nvPr/>
          </p:nvSpPr>
          <p:spPr>
            <a:xfrm flipV="1">
              <a:off x="4662" y="3844"/>
              <a:ext cx="314" cy="96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73746786" name="任意多边形 1073744991"/>
            <p:cNvSpPr/>
            <p:nvPr/>
          </p:nvSpPr>
          <p:spPr>
            <a:xfrm>
              <a:off x="4819" y="4615"/>
              <a:ext cx="522" cy="615"/>
            </a:xfrm>
            <a:custGeom>
              <a:avLst/>
              <a:gdLst/>
              <a:ahLst/>
              <a:cxnLst/>
              <a:pathLst>
                <a:path w="151" h="144">
                  <a:moveTo>
                    <a:pt x="0" y="136"/>
                  </a:moveTo>
                  <a:cubicBezTo>
                    <a:pt x="11" y="140"/>
                    <a:pt x="22" y="144"/>
                    <a:pt x="45" y="136"/>
                  </a:cubicBezTo>
                  <a:cubicBezTo>
                    <a:pt x="68" y="128"/>
                    <a:pt x="121" y="105"/>
                    <a:pt x="136" y="90"/>
                  </a:cubicBezTo>
                  <a:cubicBezTo>
                    <a:pt x="151" y="75"/>
                    <a:pt x="143" y="60"/>
                    <a:pt x="136" y="45"/>
                  </a:cubicBezTo>
                  <a:cubicBezTo>
                    <a:pt x="129" y="30"/>
                    <a:pt x="98" y="7"/>
                    <a:pt x="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073746787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0" y="4615"/>
              <a:ext cx="604" cy="9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788" name="图片 107374499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" y="5961"/>
              <a:ext cx="513" cy="7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789" name="图片 107374499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9" y="7872"/>
              <a:ext cx="476" cy="63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790" name="图片 107374499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0" y="5375"/>
              <a:ext cx="575" cy="7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791" name="图片 107374499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7" y="3844"/>
              <a:ext cx="468" cy="6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792" name="图片 107374499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85" y="5580"/>
              <a:ext cx="791" cy="71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793" name="图片 107374499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34" y="6541"/>
              <a:ext cx="472" cy="5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73746794" name="直接连接符 1073745000"/>
            <p:cNvSpPr/>
            <p:nvPr/>
          </p:nvSpPr>
          <p:spPr>
            <a:xfrm flipV="1">
              <a:off x="7025" y="6741"/>
              <a:ext cx="1130" cy="73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073746795" name="直接连接符 1073745001"/>
            <p:cNvSpPr/>
            <p:nvPr/>
          </p:nvSpPr>
          <p:spPr>
            <a:xfrm flipV="1">
              <a:off x="7025" y="6511"/>
              <a:ext cx="1477" cy="91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pic>
          <p:nvPicPr>
            <p:cNvPr id="1073746796" name="图片 107374500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04" y="7647"/>
              <a:ext cx="815" cy="7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73746797" name="直接连接符 1073745003"/>
            <p:cNvSpPr/>
            <p:nvPr/>
          </p:nvSpPr>
          <p:spPr>
            <a:xfrm>
              <a:off x="6706" y="6541"/>
              <a:ext cx="188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073746798" name="直接连接符 1073745004"/>
            <p:cNvSpPr/>
            <p:nvPr/>
          </p:nvSpPr>
          <p:spPr>
            <a:xfrm flipV="1">
              <a:off x="6706" y="5385"/>
              <a:ext cx="0" cy="1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pic>
          <p:nvPicPr>
            <p:cNvPr id="1073746799" name="图片 107374500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65" y="6741"/>
              <a:ext cx="712" cy="99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800" name="图片 107374500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46" y="3394"/>
              <a:ext cx="476" cy="64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801" name="图片 10737450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57" y="4015"/>
              <a:ext cx="712" cy="99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802" name="图片 1024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4976" y="3856"/>
              <a:ext cx="876" cy="7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803" name="图片 1024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4504" y="3014"/>
              <a:ext cx="876" cy="83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804" name="图片 1024"/>
            <p:cNvPicPr/>
            <p:nvPr/>
          </p:nvPicPr>
          <p:blipFill>
            <a:blip r:embed="rId20"/>
            <a:stretch>
              <a:fillRect/>
            </a:stretch>
          </p:blipFill>
          <p:spPr>
            <a:xfrm>
              <a:off x="6706" y="5063"/>
              <a:ext cx="876" cy="7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805" name="图片 1024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6055" y="3037"/>
              <a:ext cx="830" cy="7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6806" name="图片 1024"/>
            <p:cNvPicPr/>
            <p:nvPr/>
          </p:nvPicPr>
          <p:blipFill>
            <a:blip r:embed="rId22"/>
            <a:stretch>
              <a:fillRect/>
            </a:stretch>
          </p:blipFill>
          <p:spPr>
            <a:xfrm>
              <a:off x="7672" y="7823"/>
              <a:ext cx="830" cy="78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73746807" name="任意多边形 29"/>
            <p:cNvSpPr/>
            <p:nvPr/>
          </p:nvSpPr>
          <p:spPr>
            <a:xfrm>
              <a:off x="7395" y="5847"/>
              <a:ext cx="391" cy="1009"/>
            </a:xfrm>
            <a:custGeom>
              <a:avLst/>
              <a:gdLst/>
              <a:ahLst/>
              <a:cxnLst>
                <a:cxn ang="0">
                  <a:pos x="391" y="0"/>
                </a:cxn>
                <a:cxn ang="0">
                  <a:pos x="77" y="202"/>
                </a:cxn>
                <a:cxn ang="0">
                  <a:pos x="10" y="673"/>
                </a:cxn>
                <a:cxn ang="0">
                  <a:pos x="190" y="1009"/>
                </a:cxn>
              </a:cxnLst>
              <a:pathLst>
                <a:path w="248330" h="640715">
                  <a:moveTo>
                    <a:pt x="248330" y="0"/>
                  </a:moveTo>
                  <a:cubicBezTo>
                    <a:pt x="209595" y="19685"/>
                    <a:pt x="97200" y="42545"/>
                    <a:pt x="48940" y="128270"/>
                  </a:cubicBezTo>
                  <a:cubicBezTo>
                    <a:pt x="680" y="213995"/>
                    <a:pt x="-8210" y="325120"/>
                    <a:pt x="6395" y="427355"/>
                  </a:cubicBezTo>
                  <a:cubicBezTo>
                    <a:pt x="21000" y="529590"/>
                    <a:pt x="97200" y="603885"/>
                    <a:pt x="120695" y="6407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arrow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073746808" name="图片 1024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44" y="5230"/>
              <a:ext cx="1199" cy="7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" name="TextBox 5"/>
          <p:cNvSpPr txBox="1"/>
          <p:nvPr/>
        </p:nvSpPr>
        <p:spPr>
          <a:xfrm>
            <a:off x="238125" y="1876425"/>
            <a:ext cx="146240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由虚位移原理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pic>
        <p:nvPicPr>
          <p:cNvPr id="16" name="图片 -2147482312"/>
          <p:cNvPicPr>
            <a:picLocks noChangeAspect="1"/>
          </p:cNvPicPr>
          <p:nvPr/>
        </p:nvPicPr>
        <p:blipFill>
          <a:blip r:embed="rId24">
            <a:lum/>
          </a:blip>
          <a:stretch>
            <a:fillRect/>
          </a:stretch>
        </p:blipFill>
        <p:spPr>
          <a:xfrm>
            <a:off x="1965960" y="1908175"/>
            <a:ext cx="3989070" cy="326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Box 5"/>
          <p:cNvSpPr txBox="1"/>
          <p:nvPr/>
        </p:nvSpPr>
        <p:spPr>
          <a:xfrm>
            <a:off x="6050915" y="1887220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1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96" name="TextBox 5"/>
          <p:cNvSpPr txBox="1"/>
          <p:nvPr/>
        </p:nvSpPr>
        <p:spPr>
          <a:xfrm>
            <a:off x="143510" y="2251710"/>
            <a:ext cx="191262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建立虚速度关系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：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9" name="TextBox 5"/>
          <p:cNvSpPr txBox="1"/>
          <p:nvPr/>
        </p:nvSpPr>
        <p:spPr>
          <a:xfrm>
            <a:off x="2181225" y="4699635"/>
            <a:ext cx="71501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（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4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）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226695" y="15144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求多自由度系统主动力平衡问题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58385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27415" y="6109812"/>
          <a:ext cx="501650" cy="57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25" imgW="177165" imgH="203200" progId="Equation.KSEE3">
                  <p:embed/>
                </p:oleObj>
              </mc:Choice>
              <mc:Fallback>
                <p:oleObj name="" r:id="rId25" imgW="177165" imgH="2032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527415" y="6109812"/>
                        <a:ext cx="501650" cy="57340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630545" y="5151120"/>
            <a:ext cx="245554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en-US" altLang="zh-CN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g-</a:t>
            </a:r>
            <a:r>
              <a:rPr lang="zh-CN" altLang="en-US" sz="2000" b="1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</a:t>
            </a:r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</a:t>
            </a:r>
            <a:endParaRPr lang="zh-CN" altLang="en-US" sz="2000" b="1" noProof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  <a:p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  <a:sym typeface="+mn-ea"/>
              </a:rPr>
              <a:t>N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  <a:sym typeface="+mn-ea"/>
              </a:rPr>
              <a:t>个自由度系统静定平衡系统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  <a:sym typeface="+mn-ea"/>
              </a:rPr>
              <a:t>,</a:t>
            </a:r>
            <a:r>
              <a:rPr lang="zh-CN" altLang="zh-CN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  <a:sym typeface="+mn-ea"/>
              </a:rPr>
              <a:t>未知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  <a:sym typeface="+mn-ea"/>
              </a:rPr>
              <a:t>的主动力一定有几个</a:t>
            </a:r>
            <a:r>
              <a:rPr lang="zh-CN" altLang="en-US" sz="2000" b="1" noProof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？</a:t>
            </a:r>
            <a:endParaRPr lang="zh-CN" altLang="en-US" sz="2000" b="1" noProof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046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</a:t>
            </a:r>
            <a:r>
              <a:rPr lang="zh-CN" altLang="en-US" sz="3200" b="1" strike="noStrike" noProof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虚位移原理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en-US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01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基本概念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27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529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571875" y="4686935"/>
            <a:ext cx="1961515" cy="2003425"/>
            <a:chOff x="666" y="2173"/>
            <a:chExt cx="3089" cy="3155"/>
          </a:xfrm>
        </p:grpSpPr>
        <p:grpSp>
          <p:nvGrpSpPr>
            <p:cNvPr id="35953" name="组合 35952"/>
            <p:cNvGrpSpPr/>
            <p:nvPr/>
          </p:nvGrpSpPr>
          <p:grpSpPr>
            <a:xfrm>
              <a:off x="1595" y="3615"/>
              <a:ext cx="1900" cy="1645"/>
              <a:chOff x="113" y="2672"/>
              <a:chExt cx="1667" cy="1361"/>
            </a:xfrm>
          </p:grpSpPr>
          <p:sp>
            <p:nvSpPr>
              <p:cNvPr id="18452" name="直接连接符 35901"/>
              <p:cNvSpPr/>
              <p:nvPr/>
            </p:nvSpPr>
            <p:spPr>
              <a:xfrm>
                <a:off x="329" y="3452"/>
                <a:ext cx="0" cy="36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53" name="对象 35902"/>
              <p:cNvGraphicFramePr>
                <a:graphicFrameLocks noChangeAspect="1"/>
              </p:cNvGraphicFramePr>
              <p:nvPr/>
            </p:nvGraphicFramePr>
            <p:xfrm>
              <a:off x="329" y="3770"/>
              <a:ext cx="314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6" imgW="241300" imgH="165100" progId="Equation.DSMT4">
                      <p:embed/>
                    </p:oleObj>
                  </mc:Choice>
                  <mc:Fallback>
                    <p:oleObj name="" r:id="rId6" imgW="241300" imgH="165100" progId="Equation.DSMT4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29" y="3770"/>
                            <a:ext cx="314" cy="2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4" name="直接连接符 35903"/>
              <p:cNvSpPr/>
              <p:nvPr/>
            </p:nvSpPr>
            <p:spPr>
              <a:xfrm flipH="1">
                <a:off x="328" y="2672"/>
                <a:ext cx="953" cy="7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55" name="组合 35904"/>
              <p:cNvGrpSpPr/>
              <p:nvPr/>
            </p:nvGrpSpPr>
            <p:grpSpPr>
              <a:xfrm>
                <a:off x="1054" y="2672"/>
                <a:ext cx="454" cy="227"/>
                <a:chOff x="3878" y="1629"/>
                <a:chExt cx="454" cy="227"/>
              </a:xfrm>
            </p:grpSpPr>
            <p:sp>
              <p:nvSpPr>
                <p:cNvPr id="18456" name="等腰三角形 35905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7" name="椭圆 35906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8" name="直接连接符 35907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59" name="对象 35908"/>
              <p:cNvGraphicFramePr>
                <a:graphicFrameLocks noChangeAspect="1"/>
              </p:cNvGraphicFramePr>
              <p:nvPr/>
            </p:nvGraphicFramePr>
            <p:xfrm>
              <a:off x="1236" y="2908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8" imgW="152400" imgH="177800" progId="Equation.DSMT4">
                      <p:embed/>
                    </p:oleObj>
                  </mc:Choice>
                  <mc:Fallback>
                    <p:oleObj name="" r:id="rId8" imgW="152400" imgH="177800" progId="Equation.DSMT4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6" y="2908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0" name="对象 35909"/>
              <p:cNvGraphicFramePr>
                <a:graphicFrameLocks noChangeAspect="1"/>
              </p:cNvGraphicFramePr>
              <p:nvPr/>
            </p:nvGraphicFramePr>
            <p:xfrm>
              <a:off x="238" y="3180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10" imgW="152400" imgH="165100" progId="Equation.DSMT4">
                      <p:embed/>
                    </p:oleObj>
                  </mc:Choice>
                  <mc:Fallback>
                    <p:oleObj name="" r:id="rId10" imgW="152400" imgH="165100" progId="Equation.DSMT4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8" y="3180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1" name="对象 35910"/>
              <p:cNvGraphicFramePr>
                <a:graphicFrameLocks noChangeAspect="1"/>
              </p:cNvGraphicFramePr>
              <p:nvPr/>
            </p:nvGraphicFramePr>
            <p:xfrm>
              <a:off x="918" y="3171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12" imgW="241300" imgH="228600" progId="Equation.DSMT4">
                      <p:embed/>
                    </p:oleObj>
                  </mc:Choice>
                  <mc:Fallback>
                    <p:oleObj name="" r:id="rId12" imgW="241300" imgH="228600" progId="Equation.DSMT4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918" y="3171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2" name="椭圆 35911"/>
              <p:cNvSpPr/>
              <p:nvPr/>
            </p:nvSpPr>
            <p:spPr>
              <a:xfrm>
                <a:off x="284" y="3362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3" name="直接连接符 35912"/>
              <p:cNvSpPr/>
              <p:nvPr/>
            </p:nvSpPr>
            <p:spPr>
              <a:xfrm>
                <a:off x="1281" y="2672"/>
                <a:ext cx="499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64" name="对象 35913"/>
              <p:cNvGraphicFramePr>
                <a:graphicFrameLocks noChangeAspect="1"/>
              </p:cNvGraphicFramePr>
              <p:nvPr/>
            </p:nvGraphicFramePr>
            <p:xfrm>
              <a:off x="1610" y="2672"/>
              <a:ext cx="148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14" imgW="114300" imgH="139700" progId="Equation.DSMT4">
                      <p:embed/>
                    </p:oleObj>
                  </mc:Choice>
                  <mc:Fallback>
                    <p:oleObj name="" r:id="rId14" imgW="114300" imgH="139700" progId="Equation.DSMT4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610" y="2672"/>
                            <a:ext cx="148" cy="2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5" name="直接连接符 35914"/>
              <p:cNvSpPr/>
              <p:nvPr/>
            </p:nvSpPr>
            <p:spPr>
              <a:xfrm flipV="1">
                <a:off x="374" y="3352"/>
                <a:ext cx="545" cy="45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6" name="直接连接符 35915"/>
              <p:cNvSpPr/>
              <p:nvPr/>
            </p:nvSpPr>
            <p:spPr>
              <a:xfrm flipH="1" flipV="1">
                <a:off x="204" y="3080"/>
                <a:ext cx="136" cy="318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7" name="直接连接符 35916"/>
              <p:cNvSpPr/>
              <p:nvPr/>
            </p:nvSpPr>
            <p:spPr>
              <a:xfrm flipH="1">
                <a:off x="113" y="3443"/>
                <a:ext cx="182" cy="182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8" name="直接连接符 35917"/>
              <p:cNvSpPr/>
              <p:nvPr/>
            </p:nvSpPr>
            <p:spPr>
              <a:xfrm>
                <a:off x="340" y="3398"/>
                <a:ext cx="317" cy="181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35952" name="组合 35951"/>
            <p:cNvGrpSpPr/>
            <p:nvPr/>
          </p:nvGrpSpPr>
          <p:grpSpPr>
            <a:xfrm>
              <a:off x="958" y="2327"/>
              <a:ext cx="2422" cy="1939"/>
              <a:chOff x="385" y="858"/>
              <a:chExt cx="1542" cy="1225"/>
            </a:xfrm>
          </p:grpSpPr>
          <p:sp>
            <p:nvSpPr>
              <p:cNvPr id="18484" name="直接连接符 35852"/>
              <p:cNvSpPr/>
              <p:nvPr/>
            </p:nvSpPr>
            <p:spPr>
              <a:xfrm flipH="1">
                <a:off x="747" y="1085"/>
                <a:ext cx="952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85" name="组合 35851"/>
              <p:cNvGrpSpPr/>
              <p:nvPr/>
            </p:nvGrpSpPr>
            <p:grpSpPr>
              <a:xfrm>
                <a:off x="1473" y="1039"/>
                <a:ext cx="454" cy="227"/>
                <a:chOff x="3878" y="1629"/>
                <a:chExt cx="454" cy="227"/>
              </a:xfrm>
            </p:grpSpPr>
            <p:sp>
              <p:nvSpPr>
                <p:cNvPr id="18486" name="等腰三角形 35849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7" name="椭圆 35848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8" name="直接连接符 35850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89" name="对象 35853"/>
              <p:cNvGraphicFramePr>
                <a:graphicFrameLocks noChangeAspect="1"/>
              </p:cNvGraphicFramePr>
              <p:nvPr/>
            </p:nvGraphicFramePr>
            <p:xfrm>
              <a:off x="1654" y="1266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16" imgW="152400" imgH="177800" progId="Equation.DSMT4">
                      <p:embed/>
                    </p:oleObj>
                  </mc:Choice>
                  <mc:Fallback>
                    <p:oleObj name="" r:id="rId16" imgW="152400" imgH="177800" progId="Equation.DSMT4">
                      <p:embed/>
                      <p:pic>
                        <p:nvPicPr>
                          <p:cNvPr id="0" name="图片 3099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54" y="1266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0" name="对象 35854"/>
              <p:cNvGraphicFramePr>
                <a:graphicFrameLocks noChangeAspect="1"/>
              </p:cNvGraphicFramePr>
              <p:nvPr/>
            </p:nvGraphicFramePr>
            <p:xfrm>
              <a:off x="656" y="1538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17" imgW="152400" imgH="165100" progId="Equation.DSMT4">
                      <p:embed/>
                    </p:oleObj>
                  </mc:Choice>
                  <mc:Fallback>
                    <p:oleObj name="" r:id="rId17" imgW="152400" imgH="165100" progId="Equation.DSMT4">
                      <p:embed/>
                      <p:pic>
                        <p:nvPicPr>
                          <p:cNvPr id="0" name="图片 3100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56" y="1538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1" name="对象 35857"/>
              <p:cNvGraphicFramePr>
                <a:graphicFrameLocks noChangeAspect="1"/>
              </p:cNvGraphicFramePr>
              <p:nvPr/>
            </p:nvGraphicFramePr>
            <p:xfrm>
              <a:off x="385" y="1720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18" imgW="241300" imgH="228600" progId="Equation.DSMT4">
                      <p:embed/>
                    </p:oleObj>
                  </mc:Choice>
                  <mc:Fallback>
                    <p:oleObj name="" r:id="rId18" imgW="241300" imgH="228600" progId="Equation.DSMT4">
                      <p:embed/>
                      <p:pic>
                        <p:nvPicPr>
                          <p:cNvPr id="0" name="图片 3101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85" y="1720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92" name="直接连接符 35858"/>
              <p:cNvSpPr/>
              <p:nvPr/>
            </p:nvSpPr>
            <p:spPr>
              <a:xfrm>
                <a:off x="747" y="1765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3" name="直接连接符 35859"/>
              <p:cNvSpPr/>
              <p:nvPr/>
            </p:nvSpPr>
            <p:spPr>
              <a:xfrm flipH="1" flipV="1">
                <a:off x="521" y="1493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4" name="椭圆 35873"/>
              <p:cNvSpPr/>
              <p:nvPr/>
            </p:nvSpPr>
            <p:spPr>
              <a:xfrm>
                <a:off x="702" y="1720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5" name="矩形 35919"/>
              <p:cNvSpPr/>
              <p:nvPr/>
            </p:nvSpPr>
            <p:spPr>
              <a:xfrm>
                <a:off x="431" y="858"/>
                <a:ext cx="1179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可能位移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666" y="2173"/>
              <a:ext cx="3089" cy="3155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lgDashDot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20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8" y="2697"/>
              <a:ext cx="36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谢谢！"/>
          <p:cNvSpPr txBox="1"/>
          <p:nvPr/>
        </p:nvSpPr>
        <p:spPr>
          <a:xfrm>
            <a:off x="3719513" y="3017838"/>
            <a:ext cx="2338387" cy="979487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>
            <a:spAutoFit/>
          </a:bodyPr>
          <a:lstStyle>
            <a:lvl1pPr algn="l" defTabSz="1300480">
              <a:defRPr sz="8400">
                <a:solidFill>
                  <a:srgbClr val="48272B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905" kern="0">
                <a:cs typeface="+mn-ea"/>
                <a:sym typeface="+mn-lt"/>
              </a:rPr>
              <a:t>谢谢！</a:t>
            </a:r>
            <a:endParaRPr sz="5905" kern="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25533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虚位移原理的应用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en-US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06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求静定结构（自由度为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）约束力问题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529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571875" y="4686935"/>
            <a:ext cx="1961515" cy="2003425"/>
            <a:chOff x="666" y="2173"/>
            <a:chExt cx="3089" cy="3155"/>
          </a:xfrm>
        </p:grpSpPr>
        <p:grpSp>
          <p:nvGrpSpPr>
            <p:cNvPr id="35953" name="组合 35952"/>
            <p:cNvGrpSpPr/>
            <p:nvPr/>
          </p:nvGrpSpPr>
          <p:grpSpPr>
            <a:xfrm>
              <a:off x="1595" y="3615"/>
              <a:ext cx="1900" cy="1645"/>
              <a:chOff x="113" y="2672"/>
              <a:chExt cx="1667" cy="1361"/>
            </a:xfrm>
          </p:grpSpPr>
          <p:sp>
            <p:nvSpPr>
              <p:cNvPr id="18452" name="直接连接符 35901"/>
              <p:cNvSpPr/>
              <p:nvPr/>
            </p:nvSpPr>
            <p:spPr>
              <a:xfrm>
                <a:off x="329" y="3452"/>
                <a:ext cx="0" cy="36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53" name="对象 35902"/>
              <p:cNvGraphicFramePr>
                <a:graphicFrameLocks noChangeAspect="1"/>
              </p:cNvGraphicFramePr>
              <p:nvPr/>
            </p:nvGraphicFramePr>
            <p:xfrm>
              <a:off x="329" y="3770"/>
              <a:ext cx="314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6" imgW="241300" imgH="165100" progId="Equation.DSMT4">
                      <p:embed/>
                    </p:oleObj>
                  </mc:Choice>
                  <mc:Fallback>
                    <p:oleObj name="" r:id="rId6" imgW="241300" imgH="165100" progId="Equation.DSMT4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29" y="3770"/>
                            <a:ext cx="314" cy="2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4" name="直接连接符 35903"/>
              <p:cNvSpPr/>
              <p:nvPr/>
            </p:nvSpPr>
            <p:spPr>
              <a:xfrm flipH="1">
                <a:off x="328" y="2672"/>
                <a:ext cx="953" cy="7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55" name="组合 35904"/>
              <p:cNvGrpSpPr/>
              <p:nvPr/>
            </p:nvGrpSpPr>
            <p:grpSpPr>
              <a:xfrm>
                <a:off x="1054" y="2672"/>
                <a:ext cx="454" cy="227"/>
                <a:chOff x="3878" y="1629"/>
                <a:chExt cx="454" cy="227"/>
              </a:xfrm>
            </p:grpSpPr>
            <p:sp>
              <p:nvSpPr>
                <p:cNvPr id="18456" name="等腰三角形 35905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7" name="椭圆 35906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8" name="直接连接符 35907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59" name="对象 35908"/>
              <p:cNvGraphicFramePr>
                <a:graphicFrameLocks noChangeAspect="1"/>
              </p:cNvGraphicFramePr>
              <p:nvPr/>
            </p:nvGraphicFramePr>
            <p:xfrm>
              <a:off x="1236" y="2908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8" imgW="152400" imgH="177800" progId="Equation.DSMT4">
                      <p:embed/>
                    </p:oleObj>
                  </mc:Choice>
                  <mc:Fallback>
                    <p:oleObj name="" r:id="rId8" imgW="152400" imgH="177800" progId="Equation.DSMT4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6" y="2908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0" name="对象 35909"/>
              <p:cNvGraphicFramePr>
                <a:graphicFrameLocks noChangeAspect="1"/>
              </p:cNvGraphicFramePr>
              <p:nvPr/>
            </p:nvGraphicFramePr>
            <p:xfrm>
              <a:off x="238" y="3180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10" imgW="152400" imgH="165100" progId="Equation.DSMT4">
                      <p:embed/>
                    </p:oleObj>
                  </mc:Choice>
                  <mc:Fallback>
                    <p:oleObj name="" r:id="rId10" imgW="152400" imgH="165100" progId="Equation.DSMT4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8" y="3180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1" name="对象 35910"/>
              <p:cNvGraphicFramePr>
                <a:graphicFrameLocks noChangeAspect="1"/>
              </p:cNvGraphicFramePr>
              <p:nvPr/>
            </p:nvGraphicFramePr>
            <p:xfrm>
              <a:off x="918" y="3171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12" imgW="241300" imgH="228600" progId="Equation.DSMT4">
                      <p:embed/>
                    </p:oleObj>
                  </mc:Choice>
                  <mc:Fallback>
                    <p:oleObj name="" r:id="rId12" imgW="241300" imgH="228600" progId="Equation.DSMT4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918" y="3171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2" name="椭圆 35911"/>
              <p:cNvSpPr/>
              <p:nvPr/>
            </p:nvSpPr>
            <p:spPr>
              <a:xfrm>
                <a:off x="284" y="3362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3" name="直接连接符 35912"/>
              <p:cNvSpPr/>
              <p:nvPr/>
            </p:nvSpPr>
            <p:spPr>
              <a:xfrm>
                <a:off x="1281" y="2672"/>
                <a:ext cx="499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64" name="对象 35913"/>
              <p:cNvGraphicFramePr>
                <a:graphicFrameLocks noChangeAspect="1"/>
              </p:cNvGraphicFramePr>
              <p:nvPr/>
            </p:nvGraphicFramePr>
            <p:xfrm>
              <a:off x="1610" y="2672"/>
              <a:ext cx="148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14" imgW="114300" imgH="139700" progId="Equation.DSMT4">
                      <p:embed/>
                    </p:oleObj>
                  </mc:Choice>
                  <mc:Fallback>
                    <p:oleObj name="" r:id="rId14" imgW="114300" imgH="139700" progId="Equation.DSMT4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610" y="2672"/>
                            <a:ext cx="148" cy="2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5" name="直接连接符 35914"/>
              <p:cNvSpPr/>
              <p:nvPr/>
            </p:nvSpPr>
            <p:spPr>
              <a:xfrm flipV="1">
                <a:off x="374" y="3352"/>
                <a:ext cx="545" cy="45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6" name="直接连接符 35915"/>
              <p:cNvSpPr/>
              <p:nvPr/>
            </p:nvSpPr>
            <p:spPr>
              <a:xfrm flipH="1" flipV="1">
                <a:off x="204" y="3080"/>
                <a:ext cx="136" cy="318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7" name="直接连接符 35916"/>
              <p:cNvSpPr/>
              <p:nvPr/>
            </p:nvSpPr>
            <p:spPr>
              <a:xfrm flipH="1">
                <a:off x="113" y="3443"/>
                <a:ext cx="182" cy="182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8" name="直接连接符 35917"/>
              <p:cNvSpPr/>
              <p:nvPr/>
            </p:nvSpPr>
            <p:spPr>
              <a:xfrm>
                <a:off x="340" y="3398"/>
                <a:ext cx="317" cy="181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35952" name="组合 35951"/>
            <p:cNvGrpSpPr/>
            <p:nvPr/>
          </p:nvGrpSpPr>
          <p:grpSpPr>
            <a:xfrm>
              <a:off x="958" y="2327"/>
              <a:ext cx="2422" cy="1939"/>
              <a:chOff x="385" y="858"/>
              <a:chExt cx="1542" cy="1225"/>
            </a:xfrm>
          </p:grpSpPr>
          <p:sp>
            <p:nvSpPr>
              <p:cNvPr id="18484" name="直接连接符 35852"/>
              <p:cNvSpPr/>
              <p:nvPr/>
            </p:nvSpPr>
            <p:spPr>
              <a:xfrm flipH="1">
                <a:off x="747" y="1085"/>
                <a:ext cx="952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85" name="组合 35851"/>
              <p:cNvGrpSpPr/>
              <p:nvPr/>
            </p:nvGrpSpPr>
            <p:grpSpPr>
              <a:xfrm>
                <a:off x="1473" y="1039"/>
                <a:ext cx="454" cy="227"/>
                <a:chOff x="3878" y="1629"/>
                <a:chExt cx="454" cy="227"/>
              </a:xfrm>
            </p:grpSpPr>
            <p:sp>
              <p:nvSpPr>
                <p:cNvPr id="18486" name="等腰三角形 35849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7" name="椭圆 35848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8" name="直接连接符 35850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89" name="对象 35853"/>
              <p:cNvGraphicFramePr>
                <a:graphicFrameLocks noChangeAspect="1"/>
              </p:cNvGraphicFramePr>
              <p:nvPr/>
            </p:nvGraphicFramePr>
            <p:xfrm>
              <a:off x="1654" y="1266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16" imgW="152400" imgH="177800" progId="Equation.DSMT4">
                      <p:embed/>
                    </p:oleObj>
                  </mc:Choice>
                  <mc:Fallback>
                    <p:oleObj name="" r:id="rId16" imgW="152400" imgH="177800" progId="Equation.DSMT4">
                      <p:embed/>
                      <p:pic>
                        <p:nvPicPr>
                          <p:cNvPr id="0" name="图片 3099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54" y="1266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0" name="对象 35854"/>
              <p:cNvGraphicFramePr>
                <a:graphicFrameLocks noChangeAspect="1"/>
              </p:cNvGraphicFramePr>
              <p:nvPr/>
            </p:nvGraphicFramePr>
            <p:xfrm>
              <a:off x="656" y="1538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17" imgW="152400" imgH="165100" progId="Equation.DSMT4">
                      <p:embed/>
                    </p:oleObj>
                  </mc:Choice>
                  <mc:Fallback>
                    <p:oleObj name="" r:id="rId17" imgW="152400" imgH="165100" progId="Equation.DSMT4">
                      <p:embed/>
                      <p:pic>
                        <p:nvPicPr>
                          <p:cNvPr id="0" name="图片 3100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56" y="1538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1" name="对象 35857"/>
              <p:cNvGraphicFramePr>
                <a:graphicFrameLocks noChangeAspect="1"/>
              </p:cNvGraphicFramePr>
              <p:nvPr/>
            </p:nvGraphicFramePr>
            <p:xfrm>
              <a:off x="385" y="1720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18" imgW="241300" imgH="228600" progId="Equation.DSMT4">
                      <p:embed/>
                    </p:oleObj>
                  </mc:Choice>
                  <mc:Fallback>
                    <p:oleObj name="" r:id="rId18" imgW="241300" imgH="228600" progId="Equation.DSMT4">
                      <p:embed/>
                      <p:pic>
                        <p:nvPicPr>
                          <p:cNvPr id="0" name="图片 3101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85" y="1720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92" name="直接连接符 35858"/>
              <p:cNvSpPr/>
              <p:nvPr/>
            </p:nvSpPr>
            <p:spPr>
              <a:xfrm>
                <a:off x="747" y="1765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3" name="直接连接符 35859"/>
              <p:cNvSpPr/>
              <p:nvPr/>
            </p:nvSpPr>
            <p:spPr>
              <a:xfrm flipH="1" flipV="1">
                <a:off x="521" y="1493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4" name="椭圆 35873"/>
              <p:cNvSpPr/>
              <p:nvPr/>
            </p:nvSpPr>
            <p:spPr>
              <a:xfrm>
                <a:off x="702" y="1720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5" name="矩形 35919"/>
              <p:cNvSpPr/>
              <p:nvPr/>
            </p:nvSpPr>
            <p:spPr>
              <a:xfrm>
                <a:off x="431" y="858"/>
                <a:ext cx="1179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可能位移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666" y="2173"/>
              <a:ext cx="3089" cy="3155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lgDashDot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20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8" y="2697"/>
              <a:ext cx="36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67310" y="181293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求静定结构（自由度为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）约束力问题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48895" y="1078865"/>
            <a:ext cx="689610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b="1" dirty="0" smtClean="0">
                <a:latin typeface="+mn-ea"/>
                <a:ea typeface="+mn-ea"/>
                <a:cs typeface="+mj-cs"/>
              </a:rPr>
              <a:t>【例】不计各构件自重，求图</a:t>
            </a:r>
            <a:r>
              <a:rPr lang="en-US" altLang="zh-CN" sz="1900" b="1" dirty="0" smtClean="0">
                <a:latin typeface="+mn-ea"/>
                <a:ea typeface="+mn-ea"/>
                <a:cs typeface="+mj-cs"/>
              </a:rPr>
              <a:t>1</a:t>
            </a:r>
            <a:r>
              <a:rPr lang="zh-CN" altLang="en-US" sz="1900" b="1" dirty="0" smtClean="0">
                <a:latin typeface="+mn-ea"/>
                <a:ea typeface="+mn-ea"/>
                <a:cs typeface="+mj-cs"/>
              </a:rPr>
              <a:t>所示组合梁固定端处的反力偶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。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5056505" y="2089150"/>
          <a:ext cx="4016375" cy="1391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324350" imgH="1390650" progId="Paint.Picture">
                  <p:embed/>
                </p:oleObj>
              </mc:Choice>
              <mc:Fallback>
                <p:oleObj name="" r:id="rId1" imgW="4324350" imgH="13906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56505" y="2089150"/>
                        <a:ext cx="4016375" cy="1391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135245" y="3456940"/>
            <a:ext cx="4006850" cy="1486535"/>
            <a:chOff x="6636" y="6007"/>
            <a:chExt cx="7040" cy="2341"/>
          </a:xfrm>
        </p:grpSpPr>
        <p:graphicFrame>
          <p:nvGraphicFramePr>
            <p:cNvPr id="7" name="对象 6"/>
            <p:cNvGraphicFramePr/>
            <p:nvPr/>
          </p:nvGraphicFramePr>
          <p:xfrm>
            <a:off x="6636" y="6515"/>
            <a:ext cx="7041" cy="1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3" imgW="4467225" imgH="981075" progId="Paint.Picture">
                    <p:embed/>
                  </p:oleObj>
                </mc:Choice>
                <mc:Fallback>
                  <p:oleObj name="" r:id="rId3" imgW="4467225" imgH="981075" progId="Paint.Picture">
                    <p:embed/>
                    <p:pic>
                      <p:nvPicPr>
                        <p:cNvPr id="0" name="图片 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36" y="6515"/>
                          <a:ext cx="7041" cy="15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957" y="7840"/>
            <a:ext cx="926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5" imgW="393700" imgH="215900" progId="Equation.KSEE3">
                    <p:embed/>
                  </p:oleObj>
                </mc:Choice>
                <mc:Fallback>
                  <p:oleObj name="" r:id="rId5" imgW="3937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957" y="7840"/>
                          <a:ext cx="926" cy="5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883" y="7701"/>
            <a:ext cx="898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7" imgW="381000" imgH="203200" progId="Equation.KSEE3">
                    <p:embed/>
                  </p:oleObj>
                </mc:Choice>
                <mc:Fallback>
                  <p:oleObj name="" r:id="rId7" imgW="3810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883" y="7701"/>
                          <a:ext cx="898" cy="4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239" y="6007"/>
            <a:ext cx="1077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9" imgW="457200" imgH="215900" progId="Equation.KSEE3">
                    <p:embed/>
                  </p:oleObj>
                </mc:Choice>
                <mc:Fallback>
                  <p:oleObj name="" r:id="rId9" imgW="457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239" y="6007"/>
                          <a:ext cx="1077" cy="5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013" y="6557"/>
            <a:ext cx="1251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" name="" r:id="rId11" imgW="931545" imgH="342265" progId="Equation.KSEE3">
                    <p:embed/>
                  </p:oleObj>
                </mc:Choice>
                <mc:Fallback>
                  <p:oleObj name="" r:id="rId11" imgW="931545" imgH="3422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013" y="6557"/>
                          <a:ext cx="1251" cy="4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889" y="7692"/>
            <a:ext cx="1064" cy="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13" imgW="469900" imgH="228600" progId="Equation.KSEE3">
                    <p:embed/>
                  </p:oleObj>
                </mc:Choice>
                <mc:Fallback>
                  <p:oleObj name="" r:id="rId13" imgW="4699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889" y="7692"/>
                          <a:ext cx="1064" cy="5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627" y="6529"/>
            <a:ext cx="1036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15" imgW="457200" imgH="215900" progId="Equation.KSEE3">
                    <p:embed/>
                  </p:oleObj>
                </mc:Choice>
                <mc:Fallback>
                  <p:oleObj name="" r:id="rId15" imgW="457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627" y="6529"/>
                          <a:ext cx="1036" cy="48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48895" y="1472565"/>
            <a:ext cx="8763000" cy="730250"/>
            <a:chOff x="77" y="2319"/>
            <a:chExt cx="13800" cy="1150"/>
          </a:xfrm>
        </p:grpSpPr>
        <p:sp>
          <p:nvSpPr>
            <p:cNvPr id="23" name="TextBox 5"/>
            <p:cNvSpPr txBox="1"/>
            <p:nvPr/>
          </p:nvSpPr>
          <p:spPr>
            <a:xfrm>
              <a:off x="77" y="2319"/>
              <a:ext cx="4584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【分析】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sp>
          <p:nvSpPr>
            <p:cNvPr id="24" name="TextBox 5"/>
            <p:cNvSpPr txBox="1"/>
            <p:nvPr/>
          </p:nvSpPr>
          <p:spPr>
            <a:xfrm>
              <a:off x="277" y="2849"/>
              <a:ext cx="13600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将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A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处约束转化为图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2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所示铰链约束和一个主动力偶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M</a:t>
              </a:r>
              <a:r>
                <a:rPr lang="en-US" altLang="zh-CN" sz="1900" baseline="-25000" dirty="0" smtClean="0">
                  <a:latin typeface="+mn-ea"/>
                  <a:ea typeface="+mn-ea"/>
                  <a:cs typeface="+mj-cs"/>
                </a:rPr>
                <a:t>A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  <a:sym typeface="+mn-ea"/>
                </a:rPr>
                <a:t>,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变成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  <a:sym typeface="+mn-ea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个自由度。</a:t>
              </a:r>
              <a:endParaRPr lang="zh-CN" altLang="en-US" sz="1900" baseline="-25000" dirty="0" smtClean="0"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6534785" y="4495800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图</a:t>
            </a: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2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7125335" y="357822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图</a:t>
            </a: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1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810" y="2069465"/>
            <a:ext cx="5235575" cy="1710055"/>
            <a:chOff x="6" y="3284"/>
            <a:chExt cx="8245" cy="2693"/>
          </a:xfrm>
        </p:grpSpPr>
        <p:sp>
          <p:nvSpPr>
            <p:cNvPr id="5" name="TextBox 5"/>
            <p:cNvSpPr txBox="1"/>
            <p:nvPr/>
          </p:nvSpPr>
          <p:spPr>
            <a:xfrm>
              <a:off x="77" y="3284"/>
              <a:ext cx="7120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【</a:t>
              </a: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解法：虚速度法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】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sp>
          <p:nvSpPr>
            <p:cNvPr id="39" name="TextBox 5"/>
            <p:cNvSpPr txBox="1"/>
            <p:nvPr/>
          </p:nvSpPr>
          <p:spPr>
            <a:xfrm>
              <a:off x="6" y="3722"/>
              <a:ext cx="8245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对于图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2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虚速度所对应虚位移，由虚位移原理有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40" name="对象 3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64" y="4202"/>
            <a:ext cx="6173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" name="" r:id="rId17" imgW="2145665" imgH="215900" progId="Equation.KSEE3">
                    <p:embed/>
                  </p:oleObj>
                </mc:Choice>
                <mc:Fallback>
                  <p:oleObj name="" r:id="rId17" imgW="2145665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64" y="4202"/>
                          <a:ext cx="6173" cy="6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36" y="5015"/>
            <a:ext cx="6030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" name="" r:id="rId19" imgW="2095500" imgH="215900" progId="Equation.KSEE3">
                    <p:embed/>
                  </p:oleObj>
                </mc:Choice>
                <mc:Fallback>
                  <p:oleObj name="" r:id="rId19" imgW="20955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36" y="5015"/>
                          <a:ext cx="6030" cy="6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矩形 51"/>
            <p:cNvSpPr/>
            <p:nvPr/>
          </p:nvSpPr>
          <p:spPr>
            <a:xfrm>
              <a:off x="4929" y="4928"/>
              <a:ext cx="1009" cy="697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53" name="TextBox 5"/>
            <p:cNvSpPr txBox="1"/>
            <p:nvPr/>
          </p:nvSpPr>
          <p:spPr>
            <a:xfrm>
              <a:off x="5125" y="5357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A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  <p:sp>
          <p:nvSpPr>
            <p:cNvPr id="54" name="TextBox 5"/>
            <p:cNvSpPr txBox="1"/>
            <p:nvPr/>
          </p:nvSpPr>
          <p:spPr>
            <a:xfrm>
              <a:off x="6566" y="5090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(1)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-67310" y="6271260"/>
            <a:ext cx="9192895" cy="460375"/>
            <a:chOff x="-106" y="9876"/>
            <a:chExt cx="14477" cy="725"/>
          </a:xfrm>
        </p:grpSpPr>
        <p:graphicFrame>
          <p:nvGraphicFramePr>
            <p:cNvPr id="44" name="对象 4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533" y="9876"/>
            <a:ext cx="4022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" name="" r:id="rId21" imgW="1397000" imgH="228600" progId="Equation.KSEE3">
                    <p:embed/>
                  </p:oleObj>
                </mc:Choice>
                <mc:Fallback>
                  <p:oleObj name="" r:id="rId21" imgW="13970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533" y="9876"/>
                          <a:ext cx="4022" cy="6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Box 5"/>
            <p:cNvSpPr txBox="1"/>
            <p:nvPr/>
          </p:nvSpPr>
          <p:spPr>
            <a:xfrm>
              <a:off x="9555" y="9928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(6)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56" name="对象 5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220" y="9901"/>
            <a:ext cx="3327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" name="" r:id="rId23" imgW="1155700" imgH="228600" progId="Equation.KSEE3">
                    <p:embed/>
                  </p:oleObj>
                </mc:Choice>
                <mc:Fallback>
                  <p:oleObj name="" r:id="rId23" imgW="1155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0220" y="9901"/>
                          <a:ext cx="3327" cy="6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TextBox 5"/>
            <p:cNvSpPr txBox="1"/>
            <p:nvPr/>
          </p:nvSpPr>
          <p:spPr>
            <a:xfrm>
              <a:off x="-106" y="9981"/>
              <a:ext cx="6070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式（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2)(3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）（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5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）代入式（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）有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sp>
          <p:nvSpPr>
            <p:cNvPr id="59" name="TextBox 5"/>
            <p:cNvSpPr txBox="1"/>
            <p:nvPr/>
          </p:nvSpPr>
          <p:spPr>
            <a:xfrm>
              <a:off x="13423" y="9929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(7)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0170" y="3623310"/>
            <a:ext cx="4641215" cy="2647950"/>
            <a:chOff x="143" y="5758"/>
            <a:chExt cx="7309" cy="4170"/>
          </a:xfrm>
        </p:grpSpPr>
        <p:sp>
          <p:nvSpPr>
            <p:cNvPr id="27" name="TextBox 5"/>
            <p:cNvSpPr txBox="1"/>
            <p:nvPr/>
          </p:nvSpPr>
          <p:spPr>
            <a:xfrm>
              <a:off x="521" y="6378"/>
              <a:ext cx="2696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由运动学理论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28" name="对象 2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217" y="6444"/>
            <a:ext cx="3286" cy="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" name="" r:id="rId25" imgW="1143000" imgH="215900" progId="Equation.KSEE3">
                    <p:embed/>
                  </p:oleObj>
                </mc:Choice>
                <mc:Fallback>
                  <p:oleObj name="" r:id="rId25" imgW="11430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3217" y="6444"/>
                          <a:ext cx="3286" cy="6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Box 5"/>
            <p:cNvSpPr txBox="1"/>
            <p:nvPr/>
          </p:nvSpPr>
          <p:spPr>
            <a:xfrm>
              <a:off x="153" y="7026"/>
              <a:ext cx="4563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【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BC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】由速度投影定理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31" name="对象 3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54" y="7440"/>
            <a:ext cx="3360" cy="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" name="" r:id="rId27" imgW="1168400" imgH="241300" progId="Equation.KSEE3">
                    <p:embed/>
                  </p:oleObj>
                </mc:Choice>
                <mc:Fallback>
                  <p:oleObj name="" r:id="rId27" imgW="1168400" imgH="2413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754" y="7440"/>
                          <a:ext cx="3360" cy="7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Box 5"/>
            <p:cNvSpPr txBox="1"/>
            <p:nvPr/>
          </p:nvSpPr>
          <p:spPr>
            <a:xfrm>
              <a:off x="213" y="8050"/>
              <a:ext cx="542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C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为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BC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的虚速度瞬心，因此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34" name="对象 3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54" y="8670"/>
            <a:ext cx="3105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" name="" r:id="rId29" imgW="1079500" imgH="215900" progId="Equation.KSEE3">
                    <p:embed/>
                  </p:oleObj>
                </mc:Choice>
                <mc:Fallback>
                  <p:oleObj name="" r:id="rId29" imgW="10795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754" y="8670"/>
                          <a:ext cx="3105" cy="6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Box 5"/>
            <p:cNvSpPr txBox="1"/>
            <p:nvPr/>
          </p:nvSpPr>
          <p:spPr>
            <a:xfrm>
              <a:off x="143" y="9308"/>
              <a:ext cx="1898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【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EC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】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37" name="对象 3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464" y="9204"/>
            <a:ext cx="2082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" name="" r:id="rId31" imgW="723900" imgH="228600" progId="Equation.KSEE3">
                    <p:embed/>
                  </p:oleObj>
                </mc:Choice>
                <mc:Fallback>
                  <p:oleObj name="" r:id="rId31" imgW="7239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1464" y="9204"/>
                          <a:ext cx="2082" cy="6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TextBox 5"/>
            <p:cNvSpPr txBox="1"/>
            <p:nvPr/>
          </p:nvSpPr>
          <p:spPr>
            <a:xfrm>
              <a:off x="6503" y="6485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(2)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  <p:sp>
          <p:nvSpPr>
            <p:cNvPr id="49" name="TextBox 5"/>
            <p:cNvSpPr txBox="1"/>
            <p:nvPr/>
          </p:nvSpPr>
          <p:spPr>
            <a:xfrm>
              <a:off x="3980" y="7544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(3)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  <p:sp>
          <p:nvSpPr>
            <p:cNvPr id="50" name="TextBox 5"/>
            <p:cNvSpPr txBox="1"/>
            <p:nvPr/>
          </p:nvSpPr>
          <p:spPr>
            <a:xfrm>
              <a:off x="4180" y="8776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(4)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  <p:sp>
          <p:nvSpPr>
            <p:cNvPr id="51" name="TextBox 5"/>
            <p:cNvSpPr txBox="1"/>
            <p:nvPr/>
          </p:nvSpPr>
          <p:spPr>
            <a:xfrm>
              <a:off x="3980" y="9308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(5)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  <p:sp>
          <p:nvSpPr>
            <p:cNvPr id="60" name="TextBox 5"/>
            <p:cNvSpPr txBox="1"/>
            <p:nvPr/>
          </p:nvSpPr>
          <p:spPr>
            <a:xfrm>
              <a:off x="487" y="5758"/>
              <a:ext cx="4174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建立虚速度关系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：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</p:grpSp>
      <p:sp>
        <p:nvSpPr>
          <p:cNvPr id="61" name="TextBox 5"/>
          <p:cNvSpPr txBox="1"/>
          <p:nvPr/>
        </p:nvSpPr>
        <p:spPr>
          <a:xfrm>
            <a:off x="3375025" y="4890135"/>
            <a:ext cx="3493135" cy="148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rPr>
              <a:t>【总结】</a:t>
            </a:r>
            <a:r>
              <a:rPr lang="zh-CN" altLang="en-US" sz="1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  <a:sym typeface="+mn-ea"/>
              </a:rPr>
              <a:t>对于静定结构，自由度为</a:t>
            </a:r>
            <a:r>
              <a:rPr lang="en-US" altLang="zh-CN" sz="1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  <a:sym typeface="+mn-ea"/>
              </a:rPr>
              <a:t>0</a:t>
            </a:r>
            <a:r>
              <a:rPr lang="zh-CN" altLang="en-US" sz="1800" b="1" dirty="0" smtClean="0">
                <a:solidFill>
                  <a:schemeClr val="accent1"/>
                </a:solidFill>
                <a:latin typeface="+mn-ea"/>
                <a:ea typeface="+mn-ea"/>
                <a:cs typeface="+mj-cs"/>
                <a:sym typeface="+mn-ea"/>
              </a:rPr>
              <a:t>，主动力一定已知，求任一方向约束反力，将该方向约束去除变成一个自由度，约束力就变成未知主动力。</a:t>
            </a:r>
            <a:endParaRPr lang="zh-CN" altLang="en-US" sz="1800" b="1" dirty="0" smtClean="0">
              <a:solidFill>
                <a:schemeClr val="accent1"/>
              </a:solidFill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58385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89010" y="6192"/>
          <a:ext cx="501650" cy="57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33" imgW="177165" imgH="203200" progId="Equation.KSEE3">
                  <p:embed/>
                </p:oleObj>
              </mc:Choice>
              <mc:Fallback>
                <p:oleObj name="" r:id="rId33" imgW="177165" imgH="2032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8589010" y="6192"/>
                        <a:ext cx="501650" cy="57340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812915" y="4761230"/>
            <a:ext cx="199898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2000" b="1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</a:t>
            </a:r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】若仅求</a:t>
            </a:r>
            <a:r>
              <a:rPr lang="en-US" altLang="zh-CN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A</a:t>
            </a:r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的垂直方向力，如何假设虚速度模式？</a:t>
            </a:r>
            <a:endParaRPr lang="zh-CN" altLang="en-US" sz="2000" b="1" noProof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25533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虚位移原理的应用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en-US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07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求静平衡系统（自由度大于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）约束力问题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529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571875" y="4686935"/>
            <a:ext cx="1961515" cy="2003425"/>
            <a:chOff x="666" y="2173"/>
            <a:chExt cx="3089" cy="3155"/>
          </a:xfrm>
        </p:grpSpPr>
        <p:grpSp>
          <p:nvGrpSpPr>
            <p:cNvPr id="35953" name="组合 35952"/>
            <p:cNvGrpSpPr/>
            <p:nvPr/>
          </p:nvGrpSpPr>
          <p:grpSpPr>
            <a:xfrm>
              <a:off x="1595" y="3615"/>
              <a:ext cx="1900" cy="1645"/>
              <a:chOff x="113" y="2672"/>
              <a:chExt cx="1667" cy="1361"/>
            </a:xfrm>
          </p:grpSpPr>
          <p:sp>
            <p:nvSpPr>
              <p:cNvPr id="18452" name="直接连接符 35901"/>
              <p:cNvSpPr/>
              <p:nvPr/>
            </p:nvSpPr>
            <p:spPr>
              <a:xfrm>
                <a:off x="329" y="3452"/>
                <a:ext cx="0" cy="36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53" name="对象 35902"/>
              <p:cNvGraphicFramePr>
                <a:graphicFrameLocks noChangeAspect="1"/>
              </p:cNvGraphicFramePr>
              <p:nvPr/>
            </p:nvGraphicFramePr>
            <p:xfrm>
              <a:off x="329" y="3770"/>
              <a:ext cx="314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6" imgW="241300" imgH="165100" progId="Equation.DSMT4">
                      <p:embed/>
                    </p:oleObj>
                  </mc:Choice>
                  <mc:Fallback>
                    <p:oleObj name="" r:id="rId6" imgW="241300" imgH="165100" progId="Equation.DSMT4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29" y="3770"/>
                            <a:ext cx="314" cy="2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4" name="直接连接符 35903"/>
              <p:cNvSpPr/>
              <p:nvPr/>
            </p:nvSpPr>
            <p:spPr>
              <a:xfrm flipH="1">
                <a:off x="328" y="2672"/>
                <a:ext cx="953" cy="7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55" name="组合 35904"/>
              <p:cNvGrpSpPr/>
              <p:nvPr/>
            </p:nvGrpSpPr>
            <p:grpSpPr>
              <a:xfrm>
                <a:off x="1054" y="2672"/>
                <a:ext cx="454" cy="227"/>
                <a:chOff x="3878" y="1629"/>
                <a:chExt cx="454" cy="227"/>
              </a:xfrm>
            </p:grpSpPr>
            <p:sp>
              <p:nvSpPr>
                <p:cNvPr id="18456" name="等腰三角形 35905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7" name="椭圆 35906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8" name="直接连接符 35907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59" name="对象 35908"/>
              <p:cNvGraphicFramePr>
                <a:graphicFrameLocks noChangeAspect="1"/>
              </p:cNvGraphicFramePr>
              <p:nvPr/>
            </p:nvGraphicFramePr>
            <p:xfrm>
              <a:off x="1236" y="2908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8" imgW="152400" imgH="177800" progId="Equation.DSMT4">
                      <p:embed/>
                    </p:oleObj>
                  </mc:Choice>
                  <mc:Fallback>
                    <p:oleObj name="" r:id="rId8" imgW="152400" imgH="177800" progId="Equation.DSMT4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6" y="2908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0" name="对象 35909"/>
              <p:cNvGraphicFramePr>
                <a:graphicFrameLocks noChangeAspect="1"/>
              </p:cNvGraphicFramePr>
              <p:nvPr/>
            </p:nvGraphicFramePr>
            <p:xfrm>
              <a:off x="238" y="3180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10" imgW="152400" imgH="165100" progId="Equation.DSMT4">
                      <p:embed/>
                    </p:oleObj>
                  </mc:Choice>
                  <mc:Fallback>
                    <p:oleObj name="" r:id="rId10" imgW="152400" imgH="165100" progId="Equation.DSMT4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8" y="3180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1" name="对象 35910"/>
              <p:cNvGraphicFramePr>
                <a:graphicFrameLocks noChangeAspect="1"/>
              </p:cNvGraphicFramePr>
              <p:nvPr/>
            </p:nvGraphicFramePr>
            <p:xfrm>
              <a:off x="918" y="3171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12" imgW="241300" imgH="228600" progId="Equation.DSMT4">
                      <p:embed/>
                    </p:oleObj>
                  </mc:Choice>
                  <mc:Fallback>
                    <p:oleObj name="" r:id="rId12" imgW="241300" imgH="228600" progId="Equation.DSMT4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918" y="3171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2" name="椭圆 35911"/>
              <p:cNvSpPr/>
              <p:nvPr/>
            </p:nvSpPr>
            <p:spPr>
              <a:xfrm>
                <a:off x="284" y="3362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3" name="直接连接符 35912"/>
              <p:cNvSpPr/>
              <p:nvPr/>
            </p:nvSpPr>
            <p:spPr>
              <a:xfrm>
                <a:off x="1281" y="2672"/>
                <a:ext cx="499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64" name="对象 35913"/>
              <p:cNvGraphicFramePr>
                <a:graphicFrameLocks noChangeAspect="1"/>
              </p:cNvGraphicFramePr>
              <p:nvPr/>
            </p:nvGraphicFramePr>
            <p:xfrm>
              <a:off x="1610" y="2672"/>
              <a:ext cx="148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14" imgW="114300" imgH="139700" progId="Equation.DSMT4">
                      <p:embed/>
                    </p:oleObj>
                  </mc:Choice>
                  <mc:Fallback>
                    <p:oleObj name="" r:id="rId14" imgW="114300" imgH="139700" progId="Equation.DSMT4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610" y="2672"/>
                            <a:ext cx="148" cy="2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5" name="直接连接符 35914"/>
              <p:cNvSpPr/>
              <p:nvPr/>
            </p:nvSpPr>
            <p:spPr>
              <a:xfrm flipV="1">
                <a:off x="374" y="3352"/>
                <a:ext cx="545" cy="45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6" name="直接连接符 35915"/>
              <p:cNvSpPr/>
              <p:nvPr/>
            </p:nvSpPr>
            <p:spPr>
              <a:xfrm flipH="1" flipV="1">
                <a:off x="204" y="3080"/>
                <a:ext cx="136" cy="318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7" name="直接连接符 35916"/>
              <p:cNvSpPr/>
              <p:nvPr/>
            </p:nvSpPr>
            <p:spPr>
              <a:xfrm flipH="1">
                <a:off x="113" y="3443"/>
                <a:ext cx="182" cy="182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8" name="直接连接符 35917"/>
              <p:cNvSpPr/>
              <p:nvPr/>
            </p:nvSpPr>
            <p:spPr>
              <a:xfrm>
                <a:off x="340" y="3398"/>
                <a:ext cx="317" cy="181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35952" name="组合 35951"/>
            <p:cNvGrpSpPr/>
            <p:nvPr/>
          </p:nvGrpSpPr>
          <p:grpSpPr>
            <a:xfrm>
              <a:off x="958" y="2327"/>
              <a:ext cx="2422" cy="1939"/>
              <a:chOff x="385" y="858"/>
              <a:chExt cx="1542" cy="1225"/>
            </a:xfrm>
          </p:grpSpPr>
          <p:sp>
            <p:nvSpPr>
              <p:cNvPr id="18484" name="直接连接符 35852"/>
              <p:cNvSpPr/>
              <p:nvPr/>
            </p:nvSpPr>
            <p:spPr>
              <a:xfrm flipH="1">
                <a:off x="747" y="1085"/>
                <a:ext cx="952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85" name="组合 35851"/>
              <p:cNvGrpSpPr/>
              <p:nvPr/>
            </p:nvGrpSpPr>
            <p:grpSpPr>
              <a:xfrm>
                <a:off x="1473" y="1039"/>
                <a:ext cx="454" cy="227"/>
                <a:chOff x="3878" y="1629"/>
                <a:chExt cx="454" cy="227"/>
              </a:xfrm>
            </p:grpSpPr>
            <p:sp>
              <p:nvSpPr>
                <p:cNvPr id="18486" name="等腰三角形 35849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7" name="椭圆 35848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8" name="直接连接符 35850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89" name="对象 35853"/>
              <p:cNvGraphicFramePr>
                <a:graphicFrameLocks noChangeAspect="1"/>
              </p:cNvGraphicFramePr>
              <p:nvPr/>
            </p:nvGraphicFramePr>
            <p:xfrm>
              <a:off x="1654" y="1266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16" imgW="152400" imgH="177800" progId="Equation.DSMT4">
                      <p:embed/>
                    </p:oleObj>
                  </mc:Choice>
                  <mc:Fallback>
                    <p:oleObj name="" r:id="rId16" imgW="152400" imgH="177800" progId="Equation.DSMT4">
                      <p:embed/>
                      <p:pic>
                        <p:nvPicPr>
                          <p:cNvPr id="0" name="图片 3099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54" y="1266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0" name="对象 35854"/>
              <p:cNvGraphicFramePr>
                <a:graphicFrameLocks noChangeAspect="1"/>
              </p:cNvGraphicFramePr>
              <p:nvPr/>
            </p:nvGraphicFramePr>
            <p:xfrm>
              <a:off x="656" y="1538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17" imgW="152400" imgH="165100" progId="Equation.DSMT4">
                      <p:embed/>
                    </p:oleObj>
                  </mc:Choice>
                  <mc:Fallback>
                    <p:oleObj name="" r:id="rId17" imgW="152400" imgH="165100" progId="Equation.DSMT4">
                      <p:embed/>
                      <p:pic>
                        <p:nvPicPr>
                          <p:cNvPr id="0" name="图片 3100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56" y="1538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1" name="对象 35857"/>
              <p:cNvGraphicFramePr>
                <a:graphicFrameLocks noChangeAspect="1"/>
              </p:cNvGraphicFramePr>
              <p:nvPr/>
            </p:nvGraphicFramePr>
            <p:xfrm>
              <a:off x="385" y="1720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18" imgW="241300" imgH="228600" progId="Equation.DSMT4">
                      <p:embed/>
                    </p:oleObj>
                  </mc:Choice>
                  <mc:Fallback>
                    <p:oleObj name="" r:id="rId18" imgW="241300" imgH="228600" progId="Equation.DSMT4">
                      <p:embed/>
                      <p:pic>
                        <p:nvPicPr>
                          <p:cNvPr id="0" name="图片 3101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85" y="1720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92" name="直接连接符 35858"/>
              <p:cNvSpPr/>
              <p:nvPr/>
            </p:nvSpPr>
            <p:spPr>
              <a:xfrm>
                <a:off x="747" y="1765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3" name="直接连接符 35859"/>
              <p:cNvSpPr/>
              <p:nvPr/>
            </p:nvSpPr>
            <p:spPr>
              <a:xfrm flipH="1" flipV="1">
                <a:off x="521" y="1493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4" name="椭圆 35873"/>
              <p:cNvSpPr/>
              <p:nvPr/>
            </p:nvSpPr>
            <p:spPr>
              <a:xfrm>
                <a:off x="702" y="1720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5" name="矩形 35919"/>
              <p:cNvSpPr/>
              <p:nvPr/>
            </p:nvSpPr>
            <p:spPr>
              <a:xfrm>
                <a:off x="431" y="858"/>
                <a:ext cx="1179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可能位移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666" y="2173"/>
              <a:ext cx="3089" cy="3155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lgDashDot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20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8" y="2697"/>
              <a:ext cx="36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0795" y="14890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求静平衡系统（自由度大于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）约束力问题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67640" y="1306830"/>
            <a:ext cx="8808085" cy="1270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【例】如图所示 ，半径为R的滚子放在粗糙水平面上，连杆AB的两端分别与轮缘上的A点和滑块B铰接。现在滚子上施加矩为M的力偶，使系统在图示位置处于平衡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,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图示位置</a:t>
            </a:r>
            <a:r>
              <a:rPr lang="en-US" altLang="zh-CN" sz="1900" dirty="0" smtClean="0">
                <a:latin typeface="+mn-ea"/>
                <a:ea typeface="+mn-ea"/>
                <a:cs typeface="+mj-cs"/>
                <a:sym typeface="+mn-ea"/>
              </a:rPr>
              <a:t>D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、</a:t>
            </a:r>
            <a:r>
              <a:rPr lang="en-US" altLang="zh-CN" sz="1900" dirty="0" smtClean="0">
                <a:latin typeface="+mn-ea"/>
                <a:ea typeface="+mn-ea"/>
                <a:cs typeface="+mj-cs"/>
                <a:sym typeface="+mn-ea"/>
              </a:rPr>
              <a:t>A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、</a:t>
            </a:r>
            <a:r>
              <a:rPr lang="en-US" altLang="zh-CN" sz="1900" dirty="0" smtClean="0"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共线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。忽略滚动摩阻和各构件的重量，弹簧弹性系数为 k,不计滑块和各铰接处的摩擦。求平衡时弹簧变形量       。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64150" y="2165985"/>
          <a:ext cx="265430" cy="313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" r:id="rId1" imgW="139700" imgH="165100" progId="Equation.KSEE3">
                  <p:embed/>
                </p:oleObj>
              </mc:Choice>
              <mc:Fallback>
                <p:oleObj name="" r:id="rId1" imgW="139700" imgH="165100" progId="Equation.KSEE3">
                  <p:embed/>
                  <p:pic>
                    <p:nvPicPr>
                      <p:cNvPr id="0" name="图片 112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64150" y="2165985"/>
                        <a:ext cx="265430" cy="313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5681345" y="2943860"/>
            <a:ext cx="3192145" cy="1990090"/>
            <a:chOff x="8604" y="3866"/>
            <a:chExt cx="5027" cy="3134"/>
          </a:xfrm>
        </p:grpSpPr>
        <p:graphicFrame>
          <p:nvGraphicFramePr>
            <p:cNvPr id="10" name="对象 9"/>
            <p:cNvGraphicFramePr/>
            <p:nvPr/>
          </p:nvGraphicFramePr>
          <p:xfrm>
            <a:off x="8753" y="3965"/>
            <a:ext cx="4879" cy="2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3" imgW="3095625" imgH="1800225" progId="Paint.Picture">
                    <p:embed/>
                  </p:oleObj>
                </mc:Choice>
                <mc:Fallback>
                  <p:oleObj name="" r:id="rId3" imgW="3095625" imgH="1800225" progId="Paint.Picture">
                    <p:embed/>
                    <p:pic>
                      <p:nvPicPr>
                        <p:cNvPr id="0" name="图片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753" y="3965"/>
                          <a:ext cx="4879" cy="2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671" y="6492"/>
            <a:ext cx="964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5" imgW="457200" imgH="215900" progId="Equation.KSEE3">
                    <p:embed/>
                  </p:oleObj>
                </mc:Choice>
                <mc:Fallback>
                  <p:oleObj name="" r:id="rId5" imgW="457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671" y="6492"/>
                          <a:ext cx="964" cy="5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直接箭头连接符 2"/>
            <p:cNvCxnSpPr/>
            <p:nvPr/>
          </p:nvCxnSpPr>
          <p:spPr>
            <a:xfrm flipV="1">
              <a:off x="11866" y="6203"/>
              <a:ext cx="1067" cy="45"/>
            </a:xfrm>
            <a:prstGeom prst="straightConnector1">
              <a:avLst/>
            </a:prstGeom>
            <a:noFill/>
            <a:ln w="25400" cap="flat">
              <a:solidFill>
                <a:srgbClr val="00B05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直接箭头连接符 3"/>
            <p:cNvCxnSpPr/>
            <p:nvPr/>
          </p:nvCxnSpPr>
          <p:spPr>
            <a:xfrm flipH="1">
              <a:off x="10738" y="6248"/>
              <a:ext cx="910" cy="46"/>
            </a:xfrm>
            <a:prstGeom prst="straightConnector1">
              <a:avLst/>
            </a:prstGeom>
            <a:noFill/>
            <a:ln w="635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317" y="5680"/>
            <a:ext cx="402" cy="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7" imgW="190500" imgH="228600" progId="Equation.KSEE3">
                    <p:embed/>
                  </p:oleObj>
                </mc:Choice>
                <mc:Fallback>
                  <p:oleObj name="" r:id="rId7" imgW="1905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317" y="5680"/>
                          <a:ext cx="402" cy="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任意多边形 11"/>
            <p:cNvSpPr/>
            <p:nvPr/>
          </p:nvSpPr>
          <p:spPr>
            <a:xfrm>
              <a:off x="8791" y="4359"/>
              <a:ext cx="431" cy="956"/>
            </a:xfrm>
            <a:custGeom>
              <a:avLst/>
              <a:gdLst>
                <a:gd name="connisteX0" fmla="*/ 273770 w 273770"/>
                <a:gd name="connsiteY0" fmla="*/ 0 h 607060"/>
                <a:gd name="connisteX1" fmla="*/ 33740 w 273770"/>
                <a:gd name="connsiteY1" fmla="*/ 282575 h 607060"/>
                <a:gd name="connisteX2" fmla="*/ 5800 w 273770"/>
                <a:gd name="connsiteY2" fmla="*/ 607060 h 6070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73771" h="607060">
                  <a:moveTo>
                    <a:pt x="273771" y="0"/>
                  </a:moveTo>
                  <a:cubicBezTo>
                    <a:pt x="226146" y="50165"/>
                    <a:pt x="87081" y="161290"/>
                    <a:pt x="33741" y="282575"/>
                  </a:cubicBezTo>
                  <a:cubicBezTo>
                    <a:pt x="-19599" y="403860"/>
                    <a:pt x="6436" y="548005"/>
                    <a:pt x="5801" y="607060"/>
                  </a:cubicBezTo>
                </a:path>
              </a:pathLst>
            </a:custGeom>
            <a:noFill/>
            <a:ln w="12700" cap="flat">
              <a:solidFill>
                <a:srgbClr val="FF0000"/>
              </a:solidFill>
              <a:miter lim="400000"/>
              <a:headEnd type="none" w="med" len="med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3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604" y="3866"/>
            <a:ext cx="804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9" imgW="381000" imgH="203200" progId="Equation.KSEE3">
                    <p:embed/>
                  </p:oleObj>
                </mc:Choice>
                <mc:Fallback>
                  <p:oleObj name="" r:id="rId9" imgW="3810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604" y="3866"/>
                          <a:ext cx="804" cy="4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组合 31"/>
          <p:cNvGrpSpPr/>
          <p:nvPr/>
        </p:nvGrpSpPr>
        <p:grpSpPr>
          <a:xfrm>
            <a:off x="3810" y="2516505"/>
            <a:ext cx="9391650" cy="397510"/>
            <a:chOff x="39" y="4010"/>
            <a:chExt cx="14790" cy="626"/>
          </a:xfrm>
        </p:grpSpPr>
        <p:sp>
          <p:nvSpPr>
            <p:cNvPr id="16" name="TextBox 5"/>
            <p:cNvSpPr txBox="1"/>
            <p:nvPr/>
          </p:nvSpPr>
          <p:spPr>
            <a:xfrm>
              <a:off x="39" y="4010"/>
              <a:ext cx="5280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solidFill>
                    <a:schemeClr val="accent1"/>
                  </a:solidFill>
                  <a:latin typeface="+mn-ea"/>
                  <a:ea typeface="+mn-ea"/>
                  <a:cs typeface="+mj-cs"/>
                </a:rPr>
                <a:t>【</a:t>
              </a: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解法</a:t>
              </a: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:</a:t>
              </a: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几何法</a:t>
              </a: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2 </a:t>
              </a: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，虚速度法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】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sp>
          <p:nvSpPr>
            <p:cNvPr id="24" name="TextBox 5"/>
            <p:cNvSpPr txBox="1"/>
            <p:nvPr/>
          </p:nvSpPr>
          <p:spPr>
            <a:xfrm>
              <a:off x="4928" y="4016"/>
              <a:ext cx="9901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如图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，设虚位移模式为：滚子作纯滚动，是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  <a:sym typeface="+mn-ea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个自由度。</a:t>
              </a:r>
              <a:endParaRPr lang="zh-CN" altLang="en-US" sz="1900" baseline="-25000" dirty="0" smtClean="0"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sp>
        <p:nvSpPr>
          <p:cNvPr id="26" name="TextBox 5"/>
          <p:cNvSpPr txBox="1"/>
          <p:nvPr/>
        </p:nvSpPr>
        <p:spPr>
          <a:xfrm>
            <a:off x="7369810" y="501205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endParaRPr lang="en-US" altLang="zh-CN" sz="1900" baseline="-25000" dirty="0" smtClean="0">
              <a:latin typeface="+mn-ea"/>
              <a:ea typeface="+mn-ea"/>
              <a:cs typeface="+mj-cs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6504940" y="3345815"/>
            <a:ext cx="606425" cy="536575"/>
          </a:xfrm>
          <a:prstGeom prst="straightConnector1">
            <a:avLst/>
          </a:prstGeom>
          <a:noFill/>
          <a:ln w="6350" cap="flat">
            <a:solidFill>
              <a:srgbClr val="FF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57670" y="3177223"/>
          <a:ext cx="61214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1" imgW="457200" imgH="215900" progId="Equation.KSEE3">
                  <p:embed/>
                </p:oleObj>
              </mc:Choice>
              <mc:Fallback>
                <p:oleObj name="" r:id="rId11" imgW="4572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57670" y="3177223"/>
                        <a:ext cx="61214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257175" y="2854325"/>
            <a:ext cx="5271770" cy="820420"/>
            <a:chOff x="405" y="4583"/>
            <a:chExt cx="8302" cy="1292"/>
          </a:xfrm>
        </p:grpSpPr>
        <p:sp>
          <p:nvSpPr>
            <p:cNvPr id="39" name="TextBox 5"/>
            <p:cNvSpPr txBox="1"/>
            <p:nvPr/>
          </p:nvSpPr>
          <p:spPr>
            <a:xfrm>
              <a:off x="405" y="4583"/>
              <a:ext cx="8245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对于图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虚速度所对应虚位移，由虚位移原理有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40" name="对象 3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05" y="5203"/>
            <a:ext cx="2997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" name="" r:id="rId13" imgW="1041400" imgH="228600" progId="Equation.KSEE3">
                    <p:embed/>
                  </p:oleObj>
                </mc:Choice>
                <mc:Fallback>
                  <p:oleObj name="" r:id="rId13" imgW="10414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05" y="5203"/>
                          <a:ext cx="2997" cy="6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981" y="5203"/>
            <a:ext cx="3216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" name="" r:id="rId15" imgW="1117600" imgH="228600" progId="Equation.KSEE3">
                    <p:embed/>
                  </p:oleObj>
                </mc:Choice>
                <mc:Fallback>
                  <p:oleObj name="" r:id="rId15" imgW="11176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981" y="5203"/>
                          <a:ext cx="3216" cy="6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TextBox 5"/>
            <p:cNvSpPr txBox="1"/>
            <p:nvPr/>
          </p:nvSpPr>
          <p:spPr>
            <a:xfrm>
              <a:off x="7759" y="5136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(1)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-10795" y="3618865"/>
            <a:ext cx="5307330" cy="1960245"/>
            <a:chOff x="30" y="5741"/>
            <a:chExt cx="8358" cy="3087"/>
          </a:xfrm>
        </p:grpSpPr>
        <p:sp>
          <p:nvSpPr>
            <p:cNvPr id="27" name="TextBox 5"/>
            <p:cNvSpPr txBox="1"/>
            <p:nvPr/>
          </p:nvSpPr>
          <p:spPr>
            <a:xfrm>
              <a:off x="30" y="7498"/>
              <a:ext cx="2696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由运动学理论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28" name="对象 2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9" y="8118"/>
            <a:ext cx="7158" cy="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" name="" r:id="rId17" imgW="2489200" imgH="241300" progId="Equation.KSEE3">
                    <p:embed/>
                  </p:oleObj>
                </mc:Choice>
                <mc:Fallback>
                  <p:oleObj name="" r:id="rId17" imgW="2489200" imgH="2413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9" y="8118"/>
                          <a:ext cx="7158" cy="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66" y="5993"/>
            <a:ext cx="1425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" name="" r:id="rId19" imgW="495300" imgH="228600" progId="Equation.KSEE3">
                    <p:embed/>
                  </p:oleObj>
                </mc:Choice>
                <mc:Fallback>
                  <p:oleObj name="" r:id="rId19" imgW="4953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66" y="5993"/>
                          <a:ext cx="1425" cy="6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222" y="5993"/>
            <a:ext cx="1499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21" imgW="520700" imgH="228600" progId="Equation.KSEE3">
                    <p:embed/>
                  </p:oleObj>
                </mc:Choice>
                <mc:Fallback>
                  <p:oleObj name="" r:id="rId21" imgW="520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222" y="5993"/>
                          <a:ext cx="1499" cy="6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矩形 29"/>
            <p:cNvSpPr/>
            <p:nvPr/>
          </p:nvSpPr>
          <p:spPr>
            <a:xfrm>
              <a:off x="4178" y="5741"/>
              <a:ext cx="1587" cy="1178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23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60" name="TextBox 5"/>
            <p:cNvSpPr txBox="1"/>
            <p:nvPr/>
          </p:nvSpPr>
          <p:spPr>
            <a:xfrm>
              <a:off x="244" y="6773"/>
              <a:ext cx="4174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建立虚速度关系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：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sp>
          <p:nvSpPr>
            <p:cNvPr id="31" name="TextBox 5"/>
            <p:cNvSpPr txBox="1"/>
            <p:nvPr/>
          </p:nvSpPr>
          <p:spPr>
            <a:xfrm>
              <a:off x="7440" y="8208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(2)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32080" y="5716905"/>
            <a:ext cx="4937760" cy="915035"/>
            <a:chOff x="152" y="8853"/>
            <a:chExt cx="7776" cy="1441"/>
          </a:xfrm>
        </p:grpSpPr>
        <p:graphicFrame>
          <p:nvGraphicFramePr>
            <p:cNvPr id="44" name="对象 4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05" y="9519"/>
            <a:ext cx="3218" cy="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" name="" r:id="rId24" imgW="1117600" imgH="203200" progId="Equation.KSEE3">
                    <p:embed/>
                  </p:oleObj>
                </mc:Choice>
                <mc:Fallback>
                  <p:oleObj name="" r:id="rId24" imgW="11176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405" y="9519"/>
                          <a:ext cx="3218" cy="5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TextBox 5"/>
            <p:cNvSpPr txBox="1"/>
            <p:nvPr/>
          </p:nvSpPr>
          <p:spPr>
            <a:xfrm>
              <a:off x="152" y="8853"/>
              <a:ext cx="4264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式（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2)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代入式（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）有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33" name="对象 3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696" y="9134"/>
            <a:ext cx="2194" cy="1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" name="" r:id="rId26" imgW="762000" imgH="393700" progId="Equation.KSEE3">
                    <p:embed/>
                  </p:oleObj>
                </mc:Choice>
                <mc:Fallback>
                  <p:oleObj name="" r:id="rId26" imgW="762000" imgH="393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4696" y="9134"/>
                          <a:ext cx="2194" cy="116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TextBox 5"/>
            <p:cNvSpPr txBox="1"/>
            <p:nvPr/>
          </p:nvSpPr>
          <p:spPr>
            <a:xfrm>
              <a:off x="3890" y="9498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(3)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  <p:sp>
          <p:nvSpPr>
            <p:cNvPr id="36" name="TextBox 5"/>
            <p:cNvSpPr txBox="1"/>
            <p:nvPr/>
          </p:nvSpPr>
          <p:spPr>
            <a:xfrm>
              <a:off x="6980" y="9415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(4)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" y="897573"/>
            <a:ext cx="8426450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求静平衡机构（自由度大于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）约束力问题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67640" y="1306830"/>
            <a:ext cx="8808085" cy="1270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【例】如图所示 ，半径为R的滚子放在粗糙水平面上，连杆AB的两端分别与轮缘上的A点和滑块B铰接。现在滚子上施加矩为M的力偶，使系统在图示位置处于平衡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,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图示位置</a:t>
            </a:r>
            <a:r>
              <a:rPr lang="en-US" altLang="zh-CN" sz="1900" dirty="0" smtClean="0">
                <a:latin typeface="+mn-ea"/>
                <a:ea typeface="+mn-ea"/>
                <a:cs typeface="+mj-cs"/>
                <a:sym typeface="+mn-ea"/>
              </a:rPr>
              <a:t>D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、</a:t>
            </a:r>
            <a:r>
              <a:rPr lang="en-US" altLang="zh-CN" sz="1900" dirty="0" smtClean="0">
                <a:latin typeface="+mn-ea"/>
                <a:ea typeface="+mn-ea"/>
                <a:cs typeface="+mj-cs"/>
                <a:sym typeface="+mn-ea"/>
              </a:rPr>
              <a:t>A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、</a:t>
            </a:r>
            <a:r>
              <a:rPr lang="en-US" altLang="zh-CN" sz="1900" dirty="0" smtClean="0"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共线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。忽略滚动摩阻和各构件的重量，弹簧弹性系数为 k,不计滑块和各铰接处的摩擦。求平衡时弹簧变形量       。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64150" y="2165985"/>
          <a:ext cx="265430" cy="313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" r:id="rId1" imgW="139700" imgH="165100" progId="Equation.KSEE3">
                  <p:embed/>
                </p:oleObj>
              </mc:Choice>
              <mc:Fallback>
                <p:oleObj name="" r:id="rId1" imgW="139700" imgH="165100" progId="Equation.KSEE3">
                  <p:embed/>
                  <p:pic>
                    <p:nvPicPr>
                      <p:cNvPr id="0" name="图片 112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64150" y="2165985"/>
                        <a:ext cx="265430" cy="313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5782945" y="3407410"/>
            <a:ext cx="3192145" cy="1990090"/>
            <a:chOff x="8604" y="3866"/>
            <a:chExt cx="5027" cy="3134"/>
          </a:xfrm>
        </p:grpSpPr>
        <p:graphicFrame>
          <p:nvGraphicFramePr>
            <p:cNvPr id="10" name="对象 9"/>
            <p:cNvGraphicFramePr/>
            <p:nvPr/>
          </p:nvGraphicFramePr>
          <p:xfrm>
            <a:off x="8753" y="3965"/>
            <a:ext cx="4879" cy="2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3" imgW="3095625" imgH="1800225" progId="Paint.Picture">
                    <p:embed/>
                  </p:oleObj>
                </mc:Choice>
                <mc:Fallback>
                  <p:oleObj name="" r:id="rId3" imgW="3095625" imgH="1800225" progId="Paint.Picture">
                    <p:embed/>
                    <p:pic>
                      <p:nvPicPr>
                        <p:cNvPr id="0" name="图片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753" y="3965"/>
                          <a:ext cx="4879" cy="2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671" y="6492"/>
            <a:ext cx="964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5" imgW="457200" imgH="215900" progId="Equation.KSEE3">
                    <p:embed/>
                  </p:oleObj>
                </mc:Choice>
                <mc:Fallback>
                  <p:oleObj name="" r:id="rId5" imgW="457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671" y="6492"/>
                          <a:ext cx="964" cy="5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直接箭头连接符 2"/>
            <p:cNvCxnSpPr/>
            <p:nvPr/>
          </p:nvCxnSpPr>
          <p:spPr>
            <a:xfrm flipV="1">
              <a:off x="11866" y="6203"/>
              <a:ext cx="1067" cy="45"/>
            </a:xfrm>
            <a:prstGeom prst="straightConnector1">
              <a:avLst/>
            </a:prstGeom>
            <a:noFill/>
            <a:ln w="25400" cap="flat">
              <a:solidFill>
                <a:srgbClr val="00B05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直接箭头连接符 3"/>
            <p:cNvCxnSpPr/>
            <p:nvPr/>
          </p:nvCxnSpPr>
          <p:spPr>
            <a:xfrm flipH="1">
              <a:off x="10738" y="6248"/>
              <a:ext cx="910" cy="46"/>
            </a:xfrm>
            <a:prstGeom prst="straightConnector1">
              <a:avLst/>
            </a:prstGeom>
            <a:noFill/>
            <a:ln w="635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317" y="5680"/>
            <a:ext cx="402" cy="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7" imgW="190500" imgH="228600" progId="Equation.KSEE3">
                    <p:embed/>
                  </p:oleObj>
                </mc:Choice>
                <mc:Fallback>
                  <p:oleObj name="" r:id="rId7" imgW="1905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317" y="5680"/>
                          <a:ext cx="402" cy="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任意多边形 11"/>
            <p:cNvSpPr/>
            <p:nvPr/>
          </p:nvSpPr>
          <p:spPr>
            <a:xfrm>
              <a:off x="8791" y="4359"/>
              <a:ext cx="431" cy="956"/>
            </a:xfrm>
            <a:custGeom>
              <a:avLst/>
              <a:gdLst>
                <a:gd name="connisteX0" fmla="*/ 273770 w 273770"/>
                <a:gd name="connsiteY0" fmla="*/ 0 h 607060"/>
                <a:gd name="connisteX1" fmla="*/ 33740 w 273770"/>
                <a:gd name="connsiteY1" fmla="*/ 282575 h 607060"/>
                <a:gd name="connisteX2" fmla="*/ 5800 w 273770"/>
                <a:gd name="connsiteY2" fmla="*/ 607060 h 6070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73771" h="607060">
                  <a:moveTo>
                    <a:pt x="273771" y="0"/>
                  </a:moveTo>
                  <a:cubicBezTo>
                    <a:pt x="226146" y="50165"/>
                    <a:pt x="87081" y="161290"/>
                    <a:pt x="33741" y="282575"/>
                  </a:cubicBezTo>
                  <a:cubicBezTo>
                    <a:pt x="-19599" y="403860"/>
                    <a:pt x="6436" y="548005"/>
                    <a:pt x="5801" y="607060"/>
                  </a:cubicBezTo>
                </a:path>
              </a:pathLst>
            </a:custGeom>
            <a:noFill/>
            <a:ln w="12700" cap="flat">
              <a:solidFill>
                <a:srgbClr val="FF0000"/>
              </a:solidFill>
              <a:miter lim="400000"/>
              <a:headEnd type="none" w="med" len="med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3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604" y="3866"/>
            <a:ext cx="804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9" imgW="381000" imgH="203200" progId="Equation.KSEE3">
                    <p:embed/>
                  </p:oleObj>
                </mc:Choice>
                <mc:Fallback>
                  <p:oleObj name="" r:id="rId9" imgW="3810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604" y="3866"/>
                          <a:ext cx="804" cy="4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5"/>
          <p:cNvSpPr txBox="1"/>
          <p:nvPr/>
        </p:nvSpPr>
        <p:spPr>
          <a:xfrm>
            <a:off x="24765" y="2546350"/>
            <a:ext cx="291084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【</a:t>
            </a:r>
            <a:r>
              <a:rPr lang="zh-CN" altLang="en-US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解法</a:t>
            </a: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2</a:t>
            </a:r>
            <a:r>
              <a:rPr lang="zh-CN" altLang="en-US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：几何法</a:t>
            </a: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1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】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2340610" y="2577465"/>
            <a:ext cx="863600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如图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，设虚位移模式为：滚子作纯滚动，是</a:t>
            </a:r>
            <a:r>
              <a:rPr lang="en-US" altLang="zh-CN" sz="1900" dirty="0" smtClean="0"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个自由度。</a:t>
            </a:r>
            <a:endParaRPr lang="zh-CN" altLang="en-US" sz="1900" baseline="-25000" dirty="0" smtClean="0"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7912100" y="531177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endParaRPr lang="en-US" altLang="zh-CN" sz="1900" baseline="-250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158115" y="3609975"/>
            <a:ext cx="171196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由几何关系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28" name="对象 2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8115" y="3997960"/>
          <a:ext cx="510286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1" imgW="2794000" imgH="241300" progId="Equation.KSEE3">
                  <p:embed/>
                </p:oleObj>
              </mc:Choice>
              <mc:Fallback>
                <p:oleObj name="" r:id="rId11" imgW="27940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115" y="3997960"/>
                        <a:ext cx="510286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接箭头连接符 17"/>
          <p:cNvCxnSpPr/>
          <p:nvPr/>
        </p:nvCxnSpPr>
        <p:spPr>
          <a:xfrm flipH="1" flipV="1">
            <a:off x="6504940" y="4266565"/>
            <a:ext cx="606425" cy="536575"/>
          </a:xfrm>
          <a:prstGeom prst="straightConnector1">
            <a:avLst/>
          </a:prstGeom>
          <a:noFill/>
          <a:ln w="6350" cap="flat">
            <a:solidFill>
              <a:srgbClr val="FF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57670" y="4097973"/>
          <a:ext cx="61214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3" imgW="457200" imgH="215900" progId="Equation.KSEE3">
                  <p:embed/>
                </p:oleObj>
              </mc:Choice>
              <mc:Fallback>
                <p:oleObj name="" r:id="rId13" imgW="4572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57670" y="4097973"/>
                        <a:ext cx="61214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58303" y="3609658"/>
          <a:ext cx="904875" cy="42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5" imgW="495300" imgH="228600" progId="Equation.KSEE3">
                  <p:embed/>
                </p:oleObj>
              </mc:Choice>
              <mc:Fallback>
                <p:oleObj name="" r:id="rId15" imgW="4953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58303" y="3609658"/>
                        <a:ext cx="904875" cy="427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5"/>
          <p:cNvSpPr txBox="1"/>
          <p:nvPr/>
        </p:nvSpPr>
        <p:spPr>
          <a:xfrm>
            <a:off x="167640" y="2940050"/>
            <a:ext cx="523557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对于图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所对应虚位移，由虚位移原理有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40" name="对象 3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19408" y="2929891"/>
          <a:ext cx="1950085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17" imgW="1066800" imgH="215900" progId="Equation.KSEE3">
                  <p:embed/>
                </p:oleObj>
              </mc:Choice>
              <mc:Fallback>
                <p:oleObj name="" r:id="rId17" imgW="10668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419408" y="2929891"/>
                        <a:ext cx="1950085" cy="40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7798" y="6378259"/>
          <a:ext cx="2159635" cy="38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" name="" r:id="rId19" imgW="1181100" imgH="203200" progId="Equation.KSEE3">
                  <p:embed/>
                </p:oleObj>
              </mc:Choice>
              <mc:Fallback>
                <p:oleObj name="" r:id="rId19" imgW="11811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7798" y="6378259"/>
                        <a:ext cx="2159635" cy="38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5"/>
          <p:cNvSpPr txBox="1"/>
          <p:nvPr/>
        </p:nvSpPr>
        <p:spPr>
          <a:xfrm>
            <a:off x="158115" y="4448810"/>
            <a:ext cx="343344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考虑式（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2),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弹簧力虚功为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31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6365" y="4676140"/>
          <a:ext cx="4735195" cy="130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21" imgW="3009900" imgH="812800" progId="Equation.KSEE3">
                  <p:embed/>
                </p:oleObj>
              </mc:Choice>
              <mc:Fallback>
                <p:oleObj name="" r:id="rId21" imgW="3009900" imgH="812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6365" y="4676140"/>
                        <a:ext cx="4735195" cy="1308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5"/>
          <p:cNvSpPr txBox="1"/>
          <p:nvPr/>
        </p:nvSpPr>
        <p:spPr>
          <a:xfrm>
            <a:off x="4861560" y="5838825"/>
            <a:ext cx="4306570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solidFill>
                  <a:schemeClr val="accent1"/>
                </a:solidFill>
                <a:latin typeface="+mn-ea"/>
                <a:ea typeface="+mn-ea"/>
                <a:cs typeface="+mj-cs"/>
              </a:rPr>
              <a:t>【总结】弹簧力视为常量，建议用虚速度法计算</a:t>
            </a:r>
            <a:endParaRPr lang="zh-CN" altLang="en-US" sz="1900" dirty="0" smtClean="0">
              <a:solidFill>
                <a:schemeClr val="accent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8" name="TextBox 5"/>
          <p:cNvSpPr txBox="1"/>
          <p:nvPr/>
        </p:nvSpPr>
        <p:spPr>
          <a:xfrm>
            <a:off x="7506335" y="2929890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(1)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5299075" y="400367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(2)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5" name="TextBox 5"/>
          <p:cNvSpPr txBox="1"/>
          <p:nvPr/>
        </p:nvSpPr>
        <p:spPr>
          <a:xfrm>
            <a:off x="4696460" y="5397500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(3)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58" name="TextBox 5"/>
          <p:cNvSpPr txBox="1"/>
          <p:nvPr/>
        </p:nvSpPr>
        <p:spPr>
          <a:xfrm>
            <a:off x="126365" y="5984875"/>
            <a:ext cx="270764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式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(3)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代入式（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）有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34" name="TextBox 5"/>
          <p:cNvSpPr txBox="1"/>
          <p:nvPr/>
        </p:nvSpPr>
        <p:spPr>
          <a:xfrm>
            <a:off x="2340610" y="637857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(4)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35606" y="6200141"/>
          <a:ext cx="139319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23" imgW="762000" imgH="393700" progId="Equation.KSEE3">
                  <p:embed/>
                </p:oleObj>
              </mc:Choice>
              <mc:Fallback>
                <p:oleObj name="" r:id="rId23" imgW="7620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935606" y="6200141"/>
                        <a:ext cx="139319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5"/>
          <p:cNvSpPr txBox="1"/>
          <p:nvPr/>
        </p:nvSpPr>
        <p:spPr>
          <a:xfrm>
            <a:off x="4425315" y="637857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(5)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60" name="TextBox 5"/>
          <p:cNvSpPr txBox="1"/>
          <p:nvPr/>
        </p:nvSpPr>
        <p:spPr>
          <a:xfrm>
            <a:off x="220345" y="3342005"/>
            <a:ext cx="265049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建立虚位移关系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：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42" name="TextBox 5"/>
          <p:cNvSpPr txBox="1"/>
          <p:nvPr/>
        </p:nvSpPr>
        <p:spPr>
          <a:xfrm>
            <a:off x="-10795" y="14890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求静平衡系统（自由度大于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）约束力问题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/>
          <p:cNvSpPr txBox="1"/>
          <p:nvPr/>
        </p:nvSpPr>
        <p:spPr>
          <a:xfrm>
            <a:off x="13970" y="1013460"/>
            <a:ext cx="8808085" cy="1270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【例】如图所示 ，半径为R的滚子放在粗糙水平面上，连杆AB的两端分别与轮缘上的A点和滑块B铰接。现在滚子上施加矩为M的力偶，使系统在图示位置处于平衡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,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图示位置</a:t>
            </a:r>
            <a:r>
              <a:rPr lang="en-US" altLang="zh-CN" sz="1900" dirty="0" smtClean="0">
                <a:latin typeface="+mn-ea"/>
                <a:ea typeface="+mn-ea"/>
                <a:cs typeface="+mj-cs"/>
                <a:sym typeface="+mn-ea"/>
              </a:rPr>
              <a:t>D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、</a:t>
            </a:r>
            <a:r>
              <a:rPr lang="en-US" altLang="zh-CN" sz="1900" dirty="0" smtClean="0">
                <a:latin typeface="+mn-ea"/>
                <a:ea typeface="+mn-ea"/>
                <a:cs typeface="+mj-cs"/>
                <a:sym typeface="+mn-ea"/>
              </a:rPr>
              <a:t>A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、</a:t>
            </a:r>
            <a:r>
              <a:rPr lang="en-US" altLang="zh-CN" sz="1900" dirty="0" smtClean="0"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共线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。忽略滚动摩阻和各构件的重量，弹簧弹性系数为 k,不计滑块和各铰接处的摩擦。求平衡时滑道对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B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的支持力  。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681345" y="3752850"/>
            <a:ext cx="3192780" cy="2029460"/>
            <a:chOff x="8604" y="3866"/>
            <a:chExt cx="5028" cy="3196"/>
          </a:xfrm>
        </p:grpSpPr>
        <p:graphicFrame>
          <p:nvGraphicFramePr>
            <p:cNvPr id="10" name="对象 9"/>
            <p:cNvGraphicFramePr/>
            <p:nvPr/>
          </p:nvGraphicFramePr>
          <p:xfrm>
            <a:off x="8753" y="3965"/>
            <a:ext cx="4879" cy="2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" imgW="3095625" imgH="1800225" progId="Paint.Picture">
                    <p:embed/>
                  </p:oleObj>
                </mc:Choice>
                <mc:Fallback>
                  <p:oleObj name="" r:id="rId1" imgW="3095625" imgH="1800225" progId="Paint.Picture">
                    <p:embed/>
                    <p:pic>
                      <p:nvPicPr>
                        <p:cNvPr id="0" name="图片 1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753" y="3965"/>
                          <a:ext cx="4879" cy="2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41" y="4694"/>
            <a:ext cx="964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3" imgW="457200" imgH="215900" progId="Equation.KSEE3">
                    <p:embed/>
                  </p:oleObj>
                </mc:Choice>
                <mc:Fallback>
                  <p:oleObj name="" r:id="rId3" imgW="457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541" y="4694"/>
                          <a:ext cx="964" cy="5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直接箭头连接符 2"/>
            <p:cNvCxnSpPr/>
            <p:nvPr/>
          </p:nvCxnSpPr>
          <p:spPr>
            <a:xfrm flipV="1">
              <a:off x="11831" y="6322"/>
              <a:ext cx="0" cy="600"/>
            </a:xfrm>
            <a:prstGeom prst="straightConnector1">
              <a:avLst/>
            </a:prstGeom>
            <a:noFill/>
            <a:ln w="25400" cap="flat">
              <a:solidFill>
                <a:srgbClr val="00B05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直接箭头连接符 3"/>
            <p:cNvCxnSpPr/>
            <p:nvPr/>
          </p:nvCxnSpPr>
          <p:spPr>
            <a:xfrm flipH="1" flipV="1">
              <a:off x="11787" y="5299"/>
              <a:ext cx="22" cy="949"/>
            </a:xfrm>
            <a:prstGeom prst="straightConnector1">
              <a:avLst/>
            </a:prstGeom>
            <a:noFill/>
            <a:ln w="635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64" y="6553"/>
            <a:ext cx="429" cy="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5" imgW="203200" imgH="215900" progId="Equation.KSEE3">
                    <p:embed/>
                  </p:oleObj>
                </mc:Choice>
                <mc:Fallback>
                  <p:oleObj name="" r:id="rId5" imgW="203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864" y="6553"/>
                          <a:ext cx="429" cy="5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任意多边形 11"/>
            <p:cNvSpPr/>
            <p:nvPr/>
          </p:nvSpPr>
          <p:spPr>
            <a:xfrm>
              <a:off x="8791" y="4359"/>
              <a:ext cx="431" cy="956"/>
            </a:xfrm>
            <a:custGeom>
              <a:avLst/>
              <a:gdLst>
                <a:gd name="connisteX0" fmla="*/ 273770 w 273770"/>
                <a:gd name="connsiteY0" fmla="*/ 0 h 607060"/>
                <a:gd name="connisteX1" fmla="*/ 33740 w 273770"/>
                <a:gd name="connsiteY1" fmla="*/ 282575 h 607060"/>
                <a:gd name="connisteX2" fmla="*/ 5800 w 273770"/>
                <a:gd name="connsiteY2" fmla="*/ 607060 h 6070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73771" h="607060">
                  <a:moveTo>
                    <a:pt x="273771" y="0"/>
                  </a:moveTo>
                  <a:cubicBezTo>
                    <a:pt x="226146" y="50165"/>
                    <a:pt x="87081" y="161290"/>
                    <a:pt x="33741" y="282575"/>
                  </a:cubicBezTo>
                  <a:cubicBezTo>
                    <a:pt x="-19599" y="403860"/>
                    <a:pt x="6436" y="548005"/>
                    <a:pt x="5801" y="607060"/>
                  </a:cubicBezTo>
                </a:path>
              </a:pathLst>
            </a:custGeom>
            <a:noFill/>
            <a:ln w="12700" cap="flat">
              <a:solidFill>
                <a:srgbClr val="FF0000"/>
              </a:solidFill>
              <a:miter lim="400000"/>
              <a:headEnd type="none" w="med" len="med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3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604" y="3866"/>
            <a:ext cx="804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7" imgW="381000" imgH="203200" progId="Equation.KSEE3">
                    <p:embed/>
                  </p:oleObj>
                </mc:Choice>
                <mc:Fallback>
                  <p:oleObj name="" r:id="rId7" imgW="3810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604" y="3866"/>
                          <a:ext cx="804" cy="4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TextBox 5"/>
          <p:cNvSpPr txBox="1"/>
          <p:nvPr/>
        </p:nvSpPr>
        <p:spPr>
          <a:xfrm>
            <a:off x="7381240" y="587057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endParaRPr lang="en-US" altLang="zh-CN" sz="1900" baseline="-25000" dirty="0" smtClean="0">
              <a:latin typeface="+mn-ea"/>
              <a:ea typeface="+mn-ea"/>
              <a:cs typeface="+mj-cs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6504940" y="4154805"/>
            <a:ext cx="606425" cy="536575"/>
          </a:xfrm>
          <a:prstGeom prst="straightConnector1">
            <a:avLst/>
          </a:prstGeom>
          <a:noFill/>
          <a:ln w="6350" cap="flat">
            <a:solidFill>
              <a:srgbClr val="FF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57670" y="3986213"/>
          <a:ext cx="61214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9" imgW="457200" imgH="215900" progId="Equation.KSEE3">
                  <p:embed/>
                </p:oleObj>
              </mc:Choice>
              <mc:Fallback>
                <p:oleObj name="" r:id="rId9" imgW="4572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57670" y="3986213"/>
                        <a:ext cx="61214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组合 30"/>
          <p:cNvGrpSpPr/>
          <p:nvPr/>
        </p:nvGrpSpPr>
        <p:grpSpPr>
          <a:xfrm>
            <a:off x="-100965" y="2225040"/>
            <a:ext cx="8862695" cy="1017905"/>
            <a:chOff x="-159" y="3504"/>
            <a:chExt cx="13957" cy="1603"/>
          </a:xfrm>
        </p:grpSpPr>
        <p:sp>
          <p:nvSpPr>
            <p:cNvPr id="16" name="TextBox 5"/>
            <p:cNvSpPr txBox="1"/>
            <p:nvPr/>
          </p:nvSpPr>
          <p:spPr>
            <a:xfrm>
              <a:off x="-159" y="3504"/>
              <a:ext cx="5730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【</a:t>
              </a: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解法</a:t>
              </a: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：几何法</a:t>
              </a: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2</a:t>
              </a: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，虚速度法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】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sp>
          <p:nvSpPr>
            <p:cNvPr id="24" name="TextBox 5"/>
            <p:cNvSpPr txBox="1"/>
            <p:nvPr/>
          </p:nvSpPr>
          <p:spPr>
            <a:xfrm>
              <a:off x="198" y="4027"/>
              <a:ext cx="13600" cy="1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如图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，去除滑道变成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2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个自由度，再假设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B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点虚速度与不待求未知力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Fk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垂直，并滚子作纯滚动来不引入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P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处的作用力处，变成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  <a:sym typeface="+mn-ea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  <a:sym typeface="+mn-ea"/>
                </a:rPr>
                <a:t>个自由度。</a:t>
              </a:r>
              <a:endParaRPr lang="zh-CN" altLang="en-US" sz="1900" baseline="-25000" dirty="0" smtClean="0">
                <a:latin typeface="+mn-ea"/>
                <a:ea typeface="+mn-ea"/>
                <a:cs typeface="+mj-cs"/>
                <a:sym typeface="+mn-ea"/>
              </a:endParaRPr>
            </a:p>
          </p:txBody>
        </p:sp>
        <p:graphicFrame>
          <p:nvGraphicFramePr>
            <p:cNvPr id="21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774" y="4377"/>
            <a:ext cx="1425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" name="" r:id="rId11" imgW="495300" imgH="228600" progId="Equation.KSEE3">
                    <p:embed/>
                  </p:oleObj>
                </mc:Choice>
                <mc:Fallback>
                  <p:oleObj name="" r:id="rId11" imgW="4953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774" y="4377"/>
                          <a:ext cx="1425" cy="6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组合 31"/>
          <p:cNvGrpSpPr/>
          <p:nvPr/>
        </p:nvGrpSpPr>
        <p:grpSpPr>
          <a:xfrm>
            <a:off x="125730" y="3206750"/>
            <a:ext cx="5234940" cy="859155"/>
            <a:chOff x="198" y="5050"/>
            <a:chExt cx="8244" cy="1353"/>
          </a:xfrm>
        </p:grpSpPr>
        <p:sp>
          <p:nvSpPr>
            <p:cNvPr id="39" name="TextBox 5"/>
            <p:cNvSpPr txBox="1"/>
            <p:nvPr/>
          </p:nvSpPr>
          <p:spPr>
            <a:xfrm>
              <a:off x="198" y="5050"/>
              <a:ext cx="8245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对于图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虚速度所对应虚位移，由虚位移原理有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40" name="对象 3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52" y="5642"/>
            <a:ext cx="3034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" name="" r:id="rId13" imgW="1054100" imgH="215900" progId="Equation.KSEE3">
                    <p:embed/>
                  </p:oleObj>
                </mc:Choice>
                <mc:Fallback>
                  <p:oleObj name="" r:id="rId13" imgW="1054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52" y="5642"/>
                          <a:ext cx="3034" cy="6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711" y="5642"/>
            <a:ext cx="3253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" name="" r:id="rId15" imgW="1130300" imgH="215900" progId="Equation.KSEE3">
                    <p:embed/>
                  </p:oleObj>
                </mc:Choice>
                <mc:Fallback>
                  <p:oleObj name="" r:id="rId15" imgW="11303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711" y="5642"/>
                          <a:ext cx="3253" cy="6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TextBox 5"/>
            <p:cNvSpPr txBox="1"/>
            <p:nvPr/>
          </p:nvSpPr>
          <p:spPr>
            <a:xfrm>
              <a:off x="6964" y="5783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(1)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9050" y="3993515"/>
            <a:ext cx="5241290" cy="929005"/>
            <a:chOff x="30" y="6289"/>
            <a:chExt cx="8254" cy="1463"/>
          </a:xfrm>
        </p:grpSpPr>
        <p:sp>
          <p:nvSpPr>
            <p:cNvPr id="27" name="TextBox 5"/>
            <p:cNvSpPr txBox="1"/>
            <p:nvPr/>
          </p:nvSpPr>
          <p:spPr>
            <a:xfrm>
              <a:off x="30" y="6289"/>
              <a:ext cx="2696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由运动学理论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28" name="对象 2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52" y="7042"/>
            <a:ext cx="7084" cy="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" name="" r:id="rId17" imgW="2463165" imgH="241300" progId="Equation.KSEE3">
                    <p:embed/>
                  </p:oleObj>
                </mc:Choice>
                <mc:Fallback>
                  <p:oleObj name="" r:id="rId17" imgW="2463165" imgH="2413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52" y="7042"/>
                          <a:ext cx="7084" cy="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5"/>
            <p:cNvSpPr txBox="1"/>
            <p:nvPr/>
          </p:nvSpPr>
          <p:spPr>
            <a:xfrm>
              <a:off x="7336" y="7042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(2)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6365" y="5151120"/>
            <a:ext cx="2917190" cy="1693545"/>
            <a:chOff x="199" y="8112"/>
            <a:chExt cx="4594" cy="2667"/>
          </a:xfrm>
        </p:grpSpPr>
        <p:graphicFrame>
          <p:nvGraphicFramePr>
            <p:cNvPr id="6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22" y="9619"/>
            <a:ext cx="2158" cy="1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19" imgW="749300" imgH="393700" progId="Equation.KSEE3">
                    <p:embed/>
                  </p:oleObj>
                </mc:Choice>
                <mc:Fallback>
                  <p:oleObj name="" r:id="rId19" imgW="749300" imgH="393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22" y="9619"/>
                          <a:ext cx="2158" cy="116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组合 33"/>
            <p:cNvGrpSpPr/>
            <p:nvPr/>
          </p:nvGrpSpPr>
          <p:grpSpPr>
            <a:xfrm>
              <a:off x="199" y="8112"/>
              <a:ext cx="4595" cy="2397"/>
              <a:chOff x="199" y="8112"/>
              <a:chExt cx="4595" cy="2397"/>
            </a:xfrm>
          </p:grpSpPr>
          <p:graphicFrame>
            <p:nvGraphicFramePr>
              <p:cNvPr id="44" name="对象 4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422" y="8846"/>
              <a:ext cx="3182" cy="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" name="" r:id="rId21" imgW="1104900" imgH="215900" progId="Equation.KSEE3">
                      <p:embed/>
                    </p:oleObj>
                  </mc:Choice>
                  <mc:Fallback>
                    <p:oleObj name="" r:id="rId21" imgW="11049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422" y="8846"/>
                            <a:ext cx="3182" cy="6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8" name="TextBox 5"/>
              <p:cNvSpPr txBox="1"/>
              <p:nvPr/>
            </p:nvSpPr>
            <p:spPr>
              <a:xfrm>
                <a:off x="199" y="8112"/>
                <a:ext cx="4264" cy="6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None/>
                </a:pPr>
                <a:r>
                  <a:rPr lang="zh-CN" altLang="en-US" sz="1900" dirty="0" smtClean="0">
                    <a:latin typeface="+mn-ea"/>
                    <a:ea typeface="+mn-ea"/>
                    <a:cs typeface="+mj-cs"/>
                  </a:rPr>
                  <a:t>式（</a:t>
                </a:r>
                <a:r>
                  <a:rPr lang="en-US" altLang="zh-CN" sz="1900" dirty="0" smtClean="0">
                    <a:latin typeface="+mn-ea"/>
                    <a:ea typeface="+mn-ea"/>
                    <a:cs typeface="+mj-cs"/>
                  </a:rPr>
                  <a:t>2)</a:t>
                </a:r>
                <a:r>
                  <a:rPr lang="zh-CN" altLang="en-US" sz="1900" dirty="0" smtClean="0">
                    <a:latin typeface="+mn-ea"/>
                    <a:ea typeface="+mn-ea"/>
                    <a:cs typeface="+mj-cs"/>
                  </a:rPr>
                  <a:t>代入式（</a:t>
                </a:r>
                <a:r>
                  <a:rPr lang="en-US" altLang="zh-CN" sz="1900" dirty="0" smtClean="0">
                    <a:latin typeface="+mn-ea"/>
                    <a:ea typeface="+mn-ea"/>
                    <a:cs typeface="+mj-cs"/>
                  </a:rPr>
                  <a:t>1</a:t>
                </a:r>
                <a:r>
                  <a:rPr lang="zh-CN" altLang="en-US" sz="1900" dirty="0" smtClean="0">
                    <a:latin typeface="+mn-ea"/>
                    <a:ea typeface="+mn-ea"/>
                    <a:cs typeface="+mj-cs"/>
                  </a:rPr>
                  <a:t>）有</a:t>
                </a:r>
                <a:endParaRPr lang="zh-CN" altLang="en-US" sz="1900" dirty="0" smtClean="0">
                  <a:latin typeface="+mn-ea"/>
                  <a:ea typeface="+mn-ea"/>
                  <a:cs typeface="+mj-cs"/>
                </a:endParaRPr>
              </a:p>
            </p:txBody>
          </p:sp>
          <p:sp>
            <p:nvSpPr>
              <p:cNvPr id="25" name="TextBox 5"/>
              <p:cNvSpPr txBox="1"/>
              <p:nvPr/>
            </p:nvSpPr>
            <p:spPr>
              <a:xfrm>
                <a:off x="3846" y="8846"/>
                <a:ext cx="949" cy="6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1900" dirty="0" smtClean="0">
                    <a:solidFill>
                      <a:srgbClr val="FF0000"/>
                    </a:solidFill>
                    <a:latin typeface="+mn-ea"/>
                    <a:ea typeface="+mn-ea"/>
                    <a:cs typeface="+mj-cs"/>
                  </a:rPr>
                  <a:t>(3)</a:t>
                </a:r>
                <a:endParaRPr lang="en-US" altLang="zh-CN" sz="1900" baseline="-250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endParaRPr>
              </a:p>
            </p:txBody>
          </p:sp>
          <p:sp>
            <p:nvSpPr>
              <p:cNvPr id="30" name="TextBox 5"/>
              <p:cNvSpPr txBox="1"/>
              <p:nvPr/>
            </p:nvSpPr>
            <p:spPr>
              <a:xfrm>
                <a:off x="3004" y="9889"/>
                <a:ext cx="949" cy="6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p>
                <a:pPr marL="0" marR="0" indent="0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charset="0"/>
                  <a:buNone/>
                </a:pPr>
                <a:r>
                  <a:rPr lang="en-US" altLang="zh-CN" sz="1900" dirty="0" smtClean="0">
                    <a:solidFill>
                      <a:srgbClr val="FF0000"/>
                    </a:solidFill>
                    <a:latin typeface="+mn-ea"/>
                    <a:ea typeface="+mn-ea"/>
                    <a:cs typeface="+mj-cs"/>
                  </a:rPr>
                  <a:t>(4)</a:t>
                </a:r>
                <a:endParaRPr lang="en-US" altLang="zh-CN" sz="1900" baseline="-250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endParaRPr>
              </a:p>
            </p:txBody>
          </p:sp>
        </p:grpSp>
      </p:grpSp>
      <p:sp>
        <p:nvSpPr>
          <p:cNvPr id="37" name="TextBox 5"/>
          <p:cNvSpPr txBox="1"/>
          <p:nvPr/>
        </p:nvSpPr>
        <p:spPr>
          <a:xfrm>
            <a:off x="-10795" y="14890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求静平衡系统（自由度大于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）约束力问题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/>
          <p:cNvSpPr txBox="1"/>
          <p:nvPr/>
        </p:nvSpPr>
        <p:spPr>
          <a:xfrm>
            <a:off x="-100965" y="967740"/>
            <a:ext cx="291084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【</a:t>
            </a:r>
            <a:r>
              <a:rPr lang="zh-CN" altLang="en-US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解法</a:t>
            </a: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2</a:t>
            </a:r>
            <a:r>
              <a:rPr lang="zh-CN" altLang="en-US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：几何法</a:t>
            </a: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1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】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125730" y="1299845"/>
            <a:ext cx="8636000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如图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，去除滑道变成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2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个自由度，再假设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B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点虚速度与不待求未知力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Fk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垂直，并滚子作纯滚动来不引入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P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处的作用力处，变成</a:t>
            </a:r>
            <a:r>
              <a:rPr lang="en-US" altLang="zh-CN" sz="1900" dirty="0" smtClean="0"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个自由度。</a:t>
            </a:r>
            <a:endParaRPr lang="zh-CN" altLang="en-US" sz="1900" baseline="-25000" dirty="0" smtClean="0"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06173" y="1521778"/>
          <a:ext cx="904875" cy="42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495300" imgH="228600" progId="Equation.KSEE3">
                  <p:embed/>
                </p:oleObj>
              </mc:Choice>
              <mc:Fallback>
                <p:oleObj name="" r:id="rId1" imgW="4953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06173" y="1521778"/>
                        <a:ext cx="904875" cy="427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5"/>
          <p:cNvSpPr txBox="1"/>
          <p:nvPr/>
        </p:nvSpPr>
        <p:spPr>
          <a:xfrm>
            <a:off x="130810" y="5170805"/>
            <a:ext cx="5776595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因此，弹簧力的虚功是是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F</a:t>
            </a:r>
            <a:r>
              <a:rPr lang="en-US" altLang="zh-CN" sz="1900" baseline="-25000" dirty="0" smtClean="0">
                <a:latin typeface="+mn-ea"/>
                <a:ea typeface="+mn-ea"/>
                <a:cs typeface="+mj-cs"/>
              </a:rPr>
              <a:t>B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的虚功的无限小量，忽略不计，得到结论与虚速度法相同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31" name="TextBox 5"/>
          <p:cNvSpPr txBox="1"/>
          <p:nvPr/>
        </p:nvSpPr>
        <p:spPr>
          <a:xfrm>
            <a:off x="130810" y="1910080"/>
            <a:ext cx="171196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由几何关系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32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31963" y="1873885"/>
          <a:ext cx="505650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3" imgW="2768600" imgH="241300" progId="Equation.KSEE3">
                  <p:embed/>
                </p:oleObj>
              </mc:Choice>
              <mc:Fallback>
                <p:oleObj name="" r:id="rId3" imgW="276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1963" y="1873885"/>
                        <a:ext cx="5056505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0038" y="4266883"/>
          <a:ext cx="525526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5" imgW="4406900" imgH="812800" progId="Equation.KSEE3">
                  <p:embed/>
                </p:oleObj>
              </mc:Choice>
              <mc:Fallback>
                <p:oleObj name="" r:id="rId5" imgW="4406900" imgH="812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0038" y="4266883"/>
                        <a:ext cx="5255260" cy="99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5906770" y="4033520"/>
            <a:ext cx="3238500" cy="2134235"/>
            <a:chOff x="8947" y="3930"/>
            <a:chExt cx="5100" cy="3361"/>
          </a:xfrm>
        </p:grpSpPr>
        <p:grpSp>
          <p:nvGrpSpPr>
            <p:cNvPr id="17" name="组合 16"/>
            <p:cNvGrpSpPr/>
            <p:nvPr/>
          </p:nvGrpSpPr>
          <p:grpSpPr>
            <a:xfrm>
              <a:off x="8947" y="3930"/>
              <a:ext cx="5028" cy="3196"/>
              <a:chOff x="8604" y="3866"/>
              <a:chExt cx="5028" cy="3196"/>
            </a:xfrm>
          </p:grpSpPr>
          <p:graphicFrame>
            <p:nvGraphicFramePr>
              <p:cNvPr id="10" name="对象 9"/>
              <p:cNvGraphicFramePr/>
              <p:nvPr/>
            </p:nvGraphicFramePr>
            <p:xfrm>
              <a:off x="8753" y="3965"/>
              <a:ext cx="4879" cy="28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" name="" r:id="rId7" imgW="3095625" imgH="1800225" progId="Paint.Picture">
                      <p:embed/>
                    </p:oleObj>
                  </mc:Choice>
                  <mc:Fallback>
                    <p:oleObj name="" r:id="rId7" imgW="3095625" imgH="1800225" progId="Paint.Picture">
                      <p:embed/>
                      <p:pic>
                        <p:nvPicPr>
                          <p:cNvPr id="0" name="图片 10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753" y="3965"/>
                            <a:ext cx="4879" cy="28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对象 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528" y="4694"/>
              <a:ext cx="991" cy="5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name="" r:id="rId9" imgW="469900" imgH="215900" progId="Equation.KSEE3">
                      <p:embed/>
                    </p:oleObj>
                  </mc:Choice>
                  <mc:Fallback>
                    <p:oleObj name="" r:id="rId9" imgW="4699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1528" y="4694"/>
                            <a:ext cx="991" cy="50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" name="直接箭头连接符 2"/>
              <p:cNvCxnSpPr/>
              <p:nvPr/>
            </p:nvCxnSpPr>
            <p:spPr>
              <a:xfrm flipV="1">
                <a:off x="11831" y="6322"/>
                <a:ext cx="0" cy="600"/>
              </a:xfrm>
              <a:prstGeom prst="straightConnector1">
                <a:avLst/>
              </a:prstGeom>
              <a:noFill/>
              <a:ln w="25400" cap="flat">
                <a:solidFill>
                  <a:srgbClr val="00B05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" name="直接箭头连接符 3"/>
              <p:cNvCxnSpPr/>
              <p:nvPr/>
            </p:nvCxnSpPr>
            <p:spPr>
              <a:xfrm flipH="1" flipV="1">
                <a:off x="11786" y="5479"/>
                <a:ext cx="23" cy="769"/>
              </a:xfrm>
              <a:prstGeom prst="straightConnector1">
                <a:avLst/>
              </a:prstGeom>
              <a:noFill/>
              <a:ln w="6350" cap="flat">
                <a:solidFill>
                  <a:srgbClr val="FF0000"/>
                </a:solidFill>
                <a:prstDash val="solid"/>
                <a:miter lim="400000"/>
                <a:tailEnd type="arrow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aphicFrame>
            <p:nvGraphicFramePr>
              <p:cNvPr id="7" name="对象 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864" y="6553"/>
              <a:ext cx="429" cy="5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" r:id="rId11" imgW="203200" imgH="215900" progId="Equation.KSEE3">
                      <p:embed/>
                    </p:oleObj>
                  </mc:Choice>
                  <mc:Fallback>
                    <p:oleObj name="" r:id="rId11" imgW="2032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1864" y="6553"/>
                            <a:ext cx="429" cy="50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任意多边形 11"/>
              <p:cNvSpPr/>
              <p:nvPr/>
            </p:nvSpPr>
            <p:spPr>
              <a:xfrm>
                <a:off x="8791" y="4359"/>
                <a:ext cx="431" cy="956"/>
              </a:xfrm>
              <a:custGeom>
                <a:avLst/>
                <a:gdLst>
                  <a:gd name="connisteX0" fmla="*/ 273770 w 273770"/>
                  <a:gd name="connsiteY0" fmla="*/ 0 h 607060"/>
                  <a:gd name="connisteX1" fmla="*/ 33740 w 273770"/>
                  <a:gd name="connsiteY1" fmla="*/ 282575 h 607060"/>
                  <a:gd name="connisteX2" fmla="*/ 5800 w 273770"/>
                  <a:gd name="connsiteY2" fmla="*/ 607060 h 60706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273771" h="607060">
                    <a:moveTo>
                      <a:pt x="273771" y="0"/>
                    </a:moveTo>
                    <a:cubicBezTo>
                      <a:pt x="226146" y="50165"/>
                      <a:pt x="87081" y="161290"/>
                      <a:pt x="33741" y="282575"/>
                    </a:cubicBezTo>
                    <a:cubicBezTo>
                      <a:pt x="-19599" y="403860"/>
                      <a:pt x="6436" y="548005"/>
                      <a:pt x="5801" y="607060"/>
                    </a:cubicBez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miter lim="400000"/>
                <a:headEnd type="none" w="med" len="med"/>
                <a:tailEnd type="triangle" w="med" len="med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 Light"/>
                </a:endParaRPr>
              </a:p>
            </p:txBody>
          </p:sp>
          <p:graphicFrame>
            <p:nvGraphicFramePr>
              <p:cNvPr id="13" name="对象 1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604" y="3866"/>
              <a:ext cx="804" cy="4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" name="" r:id="rId13" imgW="381000" imgH="203200" progId="Equation.KSEE3">
                      <p:embed/>
                    </p:oleObj>
                  </mc:Choice>
                  <mc:Fallback>
                    <p:oleObj name="" r:id="rId13" imgW="3810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604" y="3866"/>
                            <a:ext cx="804" cy="47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6" name="TextBox 5"/>
            <p:cNvSpPr txBox="1"/>
            <p:nvPr/>
          </p:nvSpPr>
          <p:spPr>
            <a:xfrm>
              <a:off x="13098" y="6671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1</a:t>
              </a:r>
              <a:endParaRPr lang="en-US" altLang="zh-CN" sz="1900" baseline="-25000" dirty="0" smtClean="0">
                <a:latin typeface="+mn-ea"/>
                <a:ea typeface="+mn-ea"/>
                <a:cs typeface="+mj-cs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H="1" flipV="1">
              <a:off x="10244" y="4563"/>
              <a:ext cx="955" cy="845"/>
            </a:xfrm>
            <a:prstGeom prst="straightConnector1">
              <a:avLst/>
            </a:prstGeom>
            <a:noFill/>
            <a:ln w="635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9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642" y="4298"/>
            <a:ext cx="964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" name="" r:id="rId15" imgW="457200" imgH="215900" progId="Equation.KSEE3">
                    <p:embed/>
                  </p:oleObj>
                </mc:Choice>
                <mc:Fallback>
                  <p:oleObj name="" r:id="rId15" imgW="457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642" y="4298"/>
                          <a:ext cx="964" cy="46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" name="直接连接符 4"/>
            <p:cNvCxnSpPr/>
            <p:nvPr/>
          </p:nvCxnSpPr>
          <p:spPr>
            <a:xfrm>
              <a:off x="11196" y="5366"/>
              <a:ext cx="955" cy="200"/>
            </a:xfrm>
            <a:prstGeom prst="line">
              <a:avLst/>
            </a:prstGeom>
            <a:noFill/>
            <a:ln w="25400" cap="flat">
              <a:solidFill>
                <a:srgbClr val="00206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12129" y="5632"/>
              <a:ext cx="1667" cy="7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任意多边形 22"/>
            <p:cNvSpPr/>
            <p:nvPr/>
          </p:nvSpPr>
          <p:spPr>
            <a:xfrm>
              <a:off x="12396" y="5492"/>
              <a:ext cx="693" cy="630"/>
            </a:xfrm>
            <a:custGeom>
              <a:avLst/>
              <a:gdLst>
                <a:gd name="connisteX0" fmla="*/ 0 w 440055"/>
                <a:gd name="connsiteY0" fmla="*/ 145509 h 400028"/>
                <a:gd name="connisteX1" fmla="*/ 84455 w 440055"/>
                <a:gd name="connsiteY1" fmla="*/ 4539 h 400028"/>
                <a:gd name="connisteX2" fmla="*/ 84455 w 440055"/>
                <a:gd name="connsiteY2" fmla="*/ 301084 h 400028"/>
                <a:gd name="connisteX3" fmla="*/ 197485 w 440055"/>
                <a:gd name="connsiteY3" fmla="*/ 75024 h 400028"/>
                <a:gd name="connisteX4" fmla="*/ 197485 w 440055"/>
                <a:gd name="connsiteY4" fmla="*/ 342994 h 400028"/>
                <a:gd name="connisteX5" fmla="*/ 281940 w 440055"/>
                <a:gd name="connsiteY5" fmla="*/ 159479 h 400028"/>
                <a:gd name="connisteX6" fmla="*/ 295910 w 440055"/>
                <a:gd name="connsiteY6" fmla="*/ 399509 h 400028"/>
                <a:gd name="connisteX7" fmla="*/ 408940 w 440055"/>
                <a:gd name="connsiteY7" fmla="*/ 215994 h 400028"/>
                <a:gd name="connisteX8" fmla="*/ 437515 w 440055"/>
                <a:gd name="connsiteY8" fmla="*/ 329024 h 400028"/>
                <a:gd name="connisteX9" fmla="*/ 437515 w 440055"/>
                <a:gd name="connsiteY9" fmla="*/ 342994 h 400028"/>
                <a:gd name="connisteX10" fmla="*/ 437515 w 440055"/>
                <a:gd name="connsiteY10" fmla="*/ 357599 h 40002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440055" h="400029">
                  <a:moveTo>
                    <a:pt x="0" y="145510"/>
                  </a:moveTo>
                  <a:cubicBezTo>
                    <a:pt x="17145" y="111220"/>
                    <a:pt x="67310" y="-26575"/>
                    <a:pt x="84455" y="4540"/>
                  </a:cubicBezTo>
                  <a:cubicBezTo>
                    <a:pt x="101600" y="35655"/>
                    <a:pt x="61595" y="287115"/>
                    <a:pt x="84455" y="301085"/>
                  </a:cubicBezTo>
                  <a:cubicBezTo>
                    <a:pt x="107315" y="315055"/>
                    <a:pt x="174625" y="66770"/>
                    <a:pt x="197485" y="75025"/>
                  </a:cubicBezTo>
                  <a:cubicBezTo>
                    <a:pt x="220345" y="83280"/>
                    <a:pt x="180340" y="325850"/>
                    <a:pt x="197485" y="342995"/>
                  </a:cubicBezTo>
                  <a:cubicBezTo>
                    <a:pt x="214630" y="360140"/>
                    <a:pt x="262255" y="148050"/>
                    <a:pt x="281940" y="159480"/>
                  </a:cubicBezTo>
                  <a:cubicBezTo>
                    <a:pt x="301625" y="170910"/>
                    <a:pt x="270510" y="388080"/>
                    <a:pt x="295910" y="399510"/>
                  </a:cubicBezTo>
                  <a:cubicBezTo>
                    <a:pt x="321310" y="410940"/>
                    <a:pt x="380365" y="229965"/>
                    <a:pt x="408940" y="215995"/>
                  </a:cubicBezTo>
                  <a:cubicBezTo>
                    <a:pt x="437515" y="202025"/>
                    <a:pt x="431800" y="303625"/>
                    <a:pt x="437515" y="329025"/>
                  </a:cubicBezTo>
                  <a:cubicBezTo>
                    <a:pt x="443230" y="354425"/>
                    <a:pt x="437515" y="337280"/>
                    <a:pt x="437515" y="342995"/>
                  </a:cubicBezTo>
                  <a:cubicBezTo>
                    <a:pt x="437515" y="348710"/>
                    <a:pt x="437515" y="355060"/>
                    <a:pt x="437515" y="357600"/>
                  </a:cubicBezTo>
                </a:path>
              </a:pathLst>
            </a:custGeom>
            <a:noFill/>
            <a:ln w="12700" cap="flat">
              <a:solidFill>
                <a:srgbClr val="FF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cxnSp>
          <p:nvCxnSpPr>
            <p:cNvPr id="25" name="直接连接符 24"/>
            <p:cNvCxnSpPr>
              <a:endCxn id="23" idx="0"/>
            </p:cNvCxnSpPr>
            <p:nvPr/>
          </p:nvCxnSpPr>
          <p:spPr>
            <a:xfrm>
              <a:off x="12129" y="5566"/>
              <a:ext cx="267" cy="155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直接连接符 29"/>
            <p:cNvCxnSpPr>
              <a:stCxn id="23" idx="9"/>
            </p:cNvCxnSpPr>
            <p:nvPr/>
          </p:nvCxnSpPr>
          <p:spPr>
            <a:xfrm>
              <a:off x="13085" y="6032"/>
              <a:ext cx="755" cy="356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37" name="对象 3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518" y="5599"/>
            <a:ext cx="322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" name="" r:id="rId17" imgW="152400" imgH="177165" progId="Equation.KSEE3">
                    <p:embed/>
                  </p:oleObj>
                </mc:Choice>
                <mc:Fallback>
                  <p:oleObj name="" r:id="rId17" imgW="1524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3518" y="5599"/>
                          <a:ext cx="322" cy="4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88" y="5112"/>
            <a:ext cx="375" cy="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" name="" r:id="rId19" imgW="177165" imgH="215900" progId="Equation.KSEE3">
                    <p:embed/>
                  </p:oleObj>
                </mc:Choice>
                <mc:Fallback>
                  <p:oleObj name="" r:id="rId19" imgW="177165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1888" y="5112"/>
                          <a:ext cx="375" cy="5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TextBox 5"/>
          <p:cNvSpPr txBox="1"/>
          <p:nvPr/>
        </p:nvSpPr>
        <p:spPr>
          <a:xfrm>
            <a:off x="60325" y="2827020"/>
            <a:ext cx="846264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弹簧力虚功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(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设弹簧原长为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L,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平衡时弹簧变形量为    ）计算如下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;</a:t>
            </a:r>
            <a:endParaRPr lang="en-US" altLang="zh-CN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77790" y="2805430"/>
          <a:ext cx="265430" cy="313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" r:id="rId21" imgW="139700" imgH="165100" progId="Equation.KSEE3">
                  <p:embed/>
                </p:oleObj>
              </mc:Choice>
              <mc:Fallback>
                <p:oleObj name="" r:id="rId21" imgW="139700" imgH="165100" progId="Equation.KSEE3">
                  <p:embed/>
                  <p:pic>
                    <p:nvPicPr>
                      <p:cNvPr id="0" name="图片 1126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177790" y="2805430"/>
                        <a:ext cx="265430" cy="313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5"/>
          <p:cNvSpPr txBox="1"/>
          <p:nvPr/>
        </p:nvSpPr>
        <p:spPr>
          <a:xfrm>
            <a:off x="187325" y="2387600"/>
            <a:ext cx="154495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latin typeface="+mn-ea"/>
                <a:ea typeface="+mn-ea"/>
                <a:cs typeface="+mj-cs"/>
              </a:rPr>
              <a:t>F</a:t>
            </a:r>
            <a:r>
              <a:rPr lang="en-US" altLang="zh-CN" sz="1900" baseline="-25000" dirty="0" smtClean="0">
                <a:latin typeface="+mn-ea"/>
                <a:ea typeface="+mn-ea"/>
                <a:cs typeface="+mj-cs"/>
              </a:rPr>
              <a:t>B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的虚功为</a:t>
            </a:r>
            <a:endParaRPr lang="en-US" altLang="zh-CN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51" name="对象 5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36700" y="2324735"/>
          <a:ext cx="1831975" cy="389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23" imgW="1041400" imgH="215900" progId="Equation.KSEE3">
                  <p:embed/>
                </p:oleObj>
              </mc:Choice>
              <mc:Fallback>
                <p:oleObj name="" r:id="rId23" imgW="1041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36700" y="2324735"/>
                        <a:ext cx="1831975" cy="389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"/>
          <p:cNvSpPr txBox="1"/>
          <p:nvPr/>
        </p:nvSpPr>
        <p:spPr>
          <a:xfrm>
            <a:off x="187325" y="3169920"/>
            <a:ext cx="44831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令</a:t>
            </a:r>
            <a:endParaRPr lang="en-US" altLang="zh-CN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15" name="对象 -2147482373"/>
          <p:cNvGraphicFramePr>
            <a:graphicFrameLocks noChangeAspect="1"/>
          </p:cNvGraphicFramePr>
          <p:nvPr/>
        </p:nvGraphicFramePr>
        <p:xfrm>
          <a:off x="570865" y="3220720"/>
          <a:ext cx="2067560" cy="31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5" imgW="1574800" imgH="241300" progId="Equation.KSEE3">
                  <p:embed/>
                </p:oleObj>
              </mc:Choice>
              <mc:Fallback>
                <p:oleObj name="" r:id="rId25" imgW="15748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0865" y="3220720"/>
                        <a:ext cx="2067560" cy="3168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368"/>
          <p:cNvGraphicFramePr>
            <a:graphicFrameLocks noChangeAspect="1"/>
          </p:cNvGraphicFramePr>
          <p:nvPr/>
        </p:nvGraphicFramePr>
        <p:xfrm>
          <a:off x="2638425" y="3268345"/>
          <a:ext cx="1066165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27" imgW="762000" imgH="228600" progId="Equation.KSEE3">
                  <p:embed/>
                </p:oleObj>
              </mc:Choice>
              <mc:Fallback>
                <p:oleObj name="" r:id="rId27" imgW="762000" imgH="228600" progId="Equation.KSEE3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638425" y="3268345"/>
                        <a:ext cx="1066165" cy="320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-2147482366"/>
          <p:cNvGraphicFramePr>
            <a:graphicFrameLocks noChangeAspect="1"/>
          </p:cNvGraphicFramePr>
          <p:nvPr/>
        </p:nvGraphicFramePr>
        <p:xfrm>
          <a:off x="3927475" y="3220720"/>
          <a:ext cx="327914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29" imgW="2489200" imgH="292100" progId="Equation.KSEE3">
                  <p:embed/>
                </p:oleObj>
              </mc:Choice>
              <mc:Fallback>
                <p:oleObj name="" r:id="rId29" imgW="2489200" imgH="292100" progId="Equation.KSEE3">
                  <p:embed/>
                  <p:pic>
                    <p:nvPicPr>
                      <p:cNvPr id="0" name="图片 55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927475" y="3220720"/>
                        <a:ext cx="327914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"/>
          <p:cNvSpPr txBox="1"/>
          <p:nvPr/>
        </p:nvSpPr>
        <p:spPr>
          <a:xfrm>
            <a:off x="300355" y="3604895"/>
            <a:ext cx="341757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latin typeface="+mn-ea"/>
                <a:ea typeface="+mn-ea"/>
                <a:cs typeface="+mj-cs"/>
              </a:rPr>
              <a:t>f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（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x)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在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x</a:t>
            </a:r>
            <a:r>
              <a:rPr lang="en-US" altLang="zh-CN" sz="1900" baseline="-25000" dirty="0" smtClean="0">
                <a:latin typeface="+mn-ea"/>
                <a:ea typeface="+mn-ea"/>
                <a:cs typeface="+mj-cs"/>
              </a:rPr>
              <a:t>0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进行taylor展开有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29" name="对象 -2147482365"/>
          <p:cNvGraphicFramePr>
            <a:graphicFrameLocks noChangeAspect="1"/>
          </p:cNvGraphicFramePr>
          <p:nvPr/>
        </p:nvGraphicFramePr>
        <p:xfrm>
          <a:off x="3368675" y="3563620"/>
          <a:ext cx="5030470" cy="537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31" imgW="3924300" imgH="419100" progId="Equation.KSEE3">
                  <p:embed/>
                </p:oleObj>
              </mc:Choice>
              <mc:Fallback>
                <p:oleObj name="" r:id="rId31" imgW="3924300" imgH="4191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368675" y="3563620"/>
                        <a:ext cx="5030470" cy="537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"/>
          <p:cNvSpPr txBox="1"/>
          <p:nvPr/>
        </p:nvSpPr>
        <p:spPr>
          <a:xfrm>
            <a:off x="188595" y="3925570"/>
            <a:ext cx="208026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sz="1900" dirty="0" smtClean="0">
                <a:latin typeface="+mn-ea"/>
                <a:ea typeface="+mn-ea"/>
                <a:cs typeface="+mj-cs"/>
              </a:rPr>
              <a:t>弹簧力的虚功为</a:t>
            </a:r>
            <a:endParaRPr sz="19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61" name="TextBox 5"/>
          <p:cNvSpPr txBox="1"/>
          <p:nvPr/>
        </p:nvSpPr>
        <p:spPr>
          <a:xfrm>
            <a:off x="76835" y="5834380"/>
            <a:ext cx="523557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对于图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虚位移，由虚位移原理有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62" name="对象 6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25" y="6228081"/>
          <a:ext cx="1926590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" name="" r:id="rId33" imgW="1054100" imgH="215900" progId="Equation.KSEE3">
                  <p:embed/>
                </p:oleObj>
              </mc:Choice>
              <mc:Fallback>
                <p:oleObj name="" r:id="rId33" imgW="10541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0325" y="6228081"/>
                        <a:ext cx="1926590" cy="40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69770" y="6062981"/>
          <a:ext cx="383159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" name="" r:id="rId35" imgW="2095500" imgH="393700" progId="Equation.KSEE3">
                  <p:embed/>
                </p:oleObj>
              </mc:Choice>
              <mc:Fallback>
                <p:oleObj name="" r:id="rId35" imgW="20955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969770" y="6062981"/>
                        <a:ext cx="383159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5"/>
          <p:cNvSpPr txBox="1"/>
          <p:nvPr/>
        </p:nvSpPr>
        <p:spPr>
          <a:xfrm>
            <a:off x="6026150" y="6201728"/>
            <a:ext cx="2949575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【总结】虚功计算复杂时，推荐虚速度法计算。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40" name="TextBox 5"/>
          <p:cNvSpPr txBox="1"/>
          <p:nvPr/>
        </p:nvSpPr>
        <p:spPr>
          <a:xfrm>
            <a:off x="3651250" y="2387600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(1)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1" name="TextBox 5"/>
          <p:cNvSpPr txBox="1"/>
          <p:nvPr/>
        </p:nvSpPr>
        <p:spPr>
          <a:xfrm>
            <a:off x="3368675" y="4800600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(2)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3" name="TextBox 5"/>
          <p:cNvSpPr txBox="1"/>
          <p:nvPr/>
        </p:nvSpPr>
        <p:spPr>
          <a:xfrm>
            <a:off x="-10795" y="14890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求静平衡系统（自由度大于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）约束力问题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160" y="1059180"/>
            <a:ext cx="8769350" cy="10248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广义坐标</a:t>
            </a:r>
            <a:r>
              <a:rPr lang="zh-CN" altLang="en-US" sz="2000" dirty="0">
                <a:latin typeface="+mn-ea"/>
                <a:ea typeface="+mn-ea"/>
                <a:cs typeface="+mj-cs"/>
              </a:rPr>
              <a:t>（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j-cs"/>
              </a:rPr>
              <a:t>同功率方程所讲</a:t>
            </a:r>
            <a:r>
              <a:rPr lang="zh-CN" altLang="en-US" sz="2000" dirty="0">
                <a:latin typeface="+mn-ea"/>
                <a:ea typeface="+mn-ea"/>
                <a:cs typeface="+mj-cs"/>
              </a:rPr>
              <a:t>）</a:t>
            </a:r>
            <a:endParaRPr lang="en-US" altLang="zh-CN" sz="2000" dirty="0">
              <a:latin typeface="+mn-ea"/>
              <a:ea typeface="+mn-ea"/>
              <a:cs typeface="+mj-cs"/>
            </a:endParaRP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        </a:t>
            </a:r>
            <a:r>
              <a:rPr lang="zh-CN" altLang="en-US" sz="2000" dirty="0">
                <a:ln>
                  <a:noFill/>
                </a:ln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  能确定系统几何位置的、彼此独立的一组时间变量，称为广义坐标</a:t>
            </a:r>
            <a:r>
              <a:rPr lang="zh-CN" altLang="en-US" sz="2000" dirty="0">
                <a:latin typeface="+mn-ea"/>
                <a:ea typeface="+mn-ea"/>
                <a:cs typeface="+mj-cs"/>
                <a:sym typeface="+mn-ea"/>
              </a:rPr>
              <a:t>。</a:t>
            </a:r>
            <a:endParaRPr lang="zh-CN" altLang="en-US" sz="2000" dirty="0">
              <a:latin typeface="+mn-ea"/>
              <a:ea typeface="+mn-ea"/>
              <a:cs typeface="+mj-cs"/>
            </a:endParaRPr>
          </a:p>
          <a:p>
            <a:pPr marL="457200" marR="0" indent="-4572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      </a:t>
            </a:r>
            <a:r>
              <a:rPr lang="zh-CN" altLang="en-US" sz="2000" dirty="0">
                <a:latin typeface="+mn-ea"/>
                <a:ea typeface="+mn-ea"/>
                <a:cs typeface="+mj-cs"/>
              </a:rPr>
              <a:t>  【例</a:t>
            </a:r>
            <a:r>
              <a:rPr lang="en-US" altLang="zh-CN" sz="2000" dirty="0">
                <a:latin typeface="+mn-ea"/>
                <a:ea typeface="+mn-ea"/>
                <a:cs typeface="+mj-cs"/>
              </a:rPr>
              <a:t>1</a:t>
            </a:r>
            <a:r>
              <a:rPr lang="zh-CN" altLang="en-US" sz="2000" dirty="0">
                <a:latin typeface="+mn-ea"/>
                <a:ea typeface="+mn-ea"/>
                <a:cs typeface="+mj-cs"/>
              </a:rPr>
              <a:t>】 如图</a:t>
            </a:r>
            <a:r>
              <a:rPr lang="en-US" altLang="zh-CN" sz="2000" dirty="0">
                <a:latin typeface="+mn-ea"/>
                <a:ea typeface="+mn-ea"/>
                <a:cs typeface="+mj-cs"/>
              </a:rPr>
              <a:t>1</a:t>
            </a:r>
            <a:r>
              <a:rPr lang="zh-CN" altLang="en-US" sz="2000" dirty="0">
                <a:latin typeface="+mn-ea"/>
                <a:ea typeface="+mn-ea"/>
                <a:cs typeface="+mj-cs"/>
              </a:rPr>
              <a:t>，要确定单个刚体在平面内位置，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  需要三个独立参数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905186" y="2237691"/>
            <a:ext cx="2091738" cy="1845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930224" y="2568429"/>
          <a:ext cx="388766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2" imgW="44805600" imgH="5486400" progId="Equation.DSMT4">
                  <p:embed/>
                </p:oleObj>
              </mc:Choice>
              <mc:Fallback>
                <p:oleObj name="Equation" r:id="rId2" imgW="44805600" imgH="5486400" progId="Equation.DSMT4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0224" y="2568429"/>
                        <a:ext cx="3887667" cy="495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11760" y="4839970"/>
            <a:ext cx="6130290" cy="1349375"/>
            <a:chOff x="176" y="7531"/>
            <a:chExt cx="9654" cy="2125"/>
          </a:xfrm>
        </p:grpSpPr>
        <p:sp>
          <p:nvSpPr>
            <p:cNvPr id="8" name="TextBox 7"/>
            <p:cNvSpPr txBox="1"/>
            <p:nvPr/>
          </p:nvSpPr>
          <p:spPr>
            <a:xfrm>
              <a:off x="176" y="7531"/>
              <a:ext cx="9655" cy="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900" dirty="0">
                  <a:latin typeface="+mn-ea"/>
                  <a:ea typeface="+mn-ea"/>
                  <a:cs typeface="+mj-cs"/>
                </a:rPr>
                <a:t>在完整系统下，广义坐标个数就是系统自由度数</a:t>
              </a:r>
              <a:endParaRPr lang="en-US" altLang="zh-CN" sz="1900" dirty="0">
                <a:latin typeface="+mn-ea"/>
                <a:ea typeface="+mn-ea"/>
                <a:cs typeface="+mj-cs"/>
              </a:endParaRP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en-US" altLang="zh-CN" sz="1900" dirty="0">
                <a:latin typeface="+mn-ea"/>
                <a:ea typeface="+mn-ea"/>
                <a:cs typeface="+mj-cs"/>
              </a:endParaRPr>
            </a:p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     </a:t>
              </a:r>
              <a:r>
                <a:rPr kumimoji="0" lang="zh-CN" altLang="en-US" sz="1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广义坐标                      </a:t>
              </a:r>
              <a:r>
                <a:rPr lang="zh-CN" altLang="en-US" sz="1900" dirty="0">
                  <a:latin typeface="+mn-ea"/>
                  <a:ea typeface="+mn-ea"/>
                  <a:cs typeface="+mj-cs"/>
                </a:rPr>
                <a:t>对时间的导数</a:t>
              </a:r>
              <a:endParaRPr lang="en-US" altLang="zh-CN" sz="1900" dirty="0">
                <a:latin typeface="+mn-ea"/>
                <a:ea typeface="+mn-ea"/>
                <a:cs typeface="+mj-cs"/>
              </a:endParaRPr>
            </a:p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9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                                               </a:t>
              </a:r>
              <a:r>
                <a:rPr kumimoji="0" lang="zh-CN" altLang="en-US" sz="19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ea"/>
                  <a:ea typeface="+mn-ea"/>
                  <a:cs typeface="+mj-cs"/>
                  <a:sym typeface="Helvetica Light"/>
                </a:rPr>
                <a:t>称为广义速度</a:t>
              </a:r>
              <a:endPara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endParaRPr>
            </a:p>
          </p:txBody>
        </p:sp>
        <p:graphicFrame>
          <p:nvGraphicFramePr>
            <p:cNvPr id="66564" name="Object 4"/>
            <p:cNvGraphicFramePr>
              <a:graphicFrameLocks noChangeAspect="1"/>
            </p:cNvGraphicFramePr>
            <p:nvPr/>
          </p:nvGraphicFramePr>
          <p:xfrm>
            <a:off x="2471" y="8427"/>
            <a:ext cx="2135" cy="6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Equation" r:id="rId4" imgW="20421600" imgH="5791200" progId="Equation.DSMT4">
                    <p:embed/>
                  </p:oleObj>
                </mc:Choice>
                <mc:Fallback>
                  <p:oleObj name="Equation" r:id="rId4" imgW="20421600" imgH="5791200" progId="Equation.DSMT4">
                    <p:embed/>
                    <p:pic>
                      <p:nvPicPr>
                        <p:cNvPr id="0" name="图片 102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471" y="8427"/>
                          <a:ext cx="2135" cy="60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5" name="Object 5"/>
            <p:cNvGraphicFramePr>
              <a:graphicFrameLocks noChangeAspect="1"/>
            </p:cNvGraphicFramePr>
            <p:nvPr/>
          </p:nvGraphicFramePr>
          <p:xfrm>
            <a:off x="2850" y="9032"/>
            <a:ext cx="2276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Equation" r:id="rId6" imgW="20421600" imgH="5791200" progId="Equation.DSMT4">
                    <p:embed/>
                  </p:oleObj>
                </mc:Choice>
                <mc:Fallback>
                  <p:oleObj name="Equation" r:id="rId6" imgW="20421600" imgH="5791200" progId="Equation.DSMT4">
                    <p:embed/>
                    <p:pic>
                      <p:nvPicPr>
                        <p:cNvPr id="0" name="图片 102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850" y="9032"/>
                          <a:ext cx="2276" cy="62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文本框 2"/>
          <p:cNvSpPr txBox="1"/>
          <p:nvPr/>
        </p:nvSpPr>
        <p:spPr>
          <a:xfrm>
            <a:off x="7787323" y="4083685"/>
            <a:ext cx="50482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9130" y="3159125"/>
            <a:ext cx="443039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algn="l" defTabSz="584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ym typeface="+mn-ea"/>
              </a:rPr>
              <a:t>【例</a:t>
            </a:r>
            <a:r>
              <a:rPr lang="en-US" altLang="zh-CN" sz="2000" dirty="0">
                <a:sym typeface="+mn-ea"/>
              </a:rPr>
              <a:t>2</a:t>
            </a:r>
            <a:r>
              <a:rPr lang="zh-CN" altLang="en-US" sz="2000" dirty="0">
                <a:sym typeface="+mn-ea"/>
              </a:rPr>
              <a:t>】</a:t>
            </a:r>
            <a:r>
              <a:rPr lang="zh-CN" altLang="en-US" sz="2000" b="1" dirty="0">
                <a:latin typeface="+mn-ea"/>
                <a:ea typeface="+mn-ea"/>
                <a:sym typeface="+mn-ea"/>
              </a:rPr>
              <a:t>选择广义坐标</a:t>
            </a:r>
            <a:r>
              <a:rPr lang="zh-CN" altLang="en-US" sz="2000" dirty="0">
                <a:sym typeface="+mn-ea"/>
              </a:rPr>
              <a:t>（</a:t>
            </a:r>
            <a:r>
              <a:rPr lang="en-US" altLang="zh-CN" sz="2000" dirty="0">
                <a:sym typeface="+mn-ea"/>
              </a:rPr>
              <a:t>q</a:t>
            </a:r>
            <a:r>
              <a:rPr lang="en-US" altLang="zh-CN" sz="2000" baseline="-25000" dirty="0">
                <a:sym typeface="+mn-ea"/>
              </a:rPr>
              <a:t>1</a:t>
            </a:r>
            <a:r>
              <a:rPr lang="en-US" altLang="zh-CN" sz="2000" dirty="0">
                <a:sym typeface="+mn-ea"/>
              </a:rPr>
              <a:t>,q</a:t>
            </a:r>
            <a:r>
              <a:rPr lang="en-US" altLang="zh-CN" sz="2000" baseline="-25000" dirty="0">
                <a:sym typeface="+mn-ea"/>
              </a:rPr>
              <a:t>2</a:t>
            </a:r>
            <a:r>
              <a:rPr lang="en-US" altLang="zh-CN" sz="2000" dirty="0">
                <a:sym typeface="+mn-ea"/>
              </a:rPr>
              <a:t> )</a:t>
            </a:r>
            <a:r>
              <a:rPr lang="zh-CN" altLang="en-US" sz="2000" dirty="0">
                <a:sym typeface="+mn-ea"/>
              </a:rPr>
              <a:t>为</a:t>
            </a:r>
            <a:r>
              <a:rPr lang="el-GR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l-GR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β</a:t>
            </a:r>
            <a:endParaRPr lang="el-GR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defTabSz="584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同一个机构的广义坐标不是唯一的。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等。但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不独立，不能作为广义坐标</a:t>
            </a:r>
            <a:endParaRPr kumimoji="0" lang="zh-CN" altLang="en-US" sz="20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320915" y="4572000"/>
            <a:ext cx="1437640" cy="2342515"/>
            <a:chOff x="11529" y="6524"/>
            <a:chExt cx="2264" cy="3689"/>
          </a:xfrm>
        </p:grpSpPr>
        <p:pic>
          <p:nvPicPr>
            <p:cNvPr id="68610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529" y="6524"/>
              <a:ext cx="2265" cy="3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12464" y="9569"/>
              <a:ext cx="795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lang="en-US" altLang="zh-CN" sz="2000" dirty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2</a:t>
              </a: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sp>
        <p:nvSpPr>
          <p:cNvPr id="7" name="标题 6"/>
          <p:cNvSpPr/>
          <p:nvPr>
            <p:ph type="title"/>
          </p:nvPr>
        </p:nvSpPr>
        <p:spPr>
          <a:xfrm>
            <a:off x="297180" y="215265"/>
            <a:ext cx="7212330" cy="439420"/>
          </a:xfrm>
        </p:spPr>
        <p:txBody>
          <a:bodyPr/>
          <a:p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  广义坐标，虚位移，虚功，理想约束</a:t>
            </a:r>
            <a:endParaRPr lang="zh-CN" altLang="en-US" b="1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/>
          <p:cNvSpPr txBox="1"/>
          <p:nvPr/>
        </p:nvSpPr>
        <p:spPr>
          <a:xfrm>
            <a:off x="125730" y="1028065"/>
            <a:ext cx="189293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【</a:t>
            </a:r>
            <a:r>
              <a:rPr lang="zh-CN" altLang="en-US" sz="19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举一反例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】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681345" y="1177290"/>
            <a:ext cx="3192780" cy="2029460"/>
            <a:chOff x="8604" y="3866"/>
            <a:chExt cx="5028" cy="3196"/>
          </a:xfrm>
        </p:grpSpPr>
        <p:graphicFrame>
          <p:nvGraphicFramePr>
            <p:cNvPr id="10" name="对象 9"/>
            <p:cNvGraphicFramePr/>
            <p:nvPr/>
          </p:nvGraphicFramePr>
          <p:xfrm>
            <a:off x="8753" y="3965"/>
            <a:ext cx="4879" cy="2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" imgW="3095625" imgH="1800225" progId="Paint.Picture">
                    <p:embed/>
                  </p:oleObj>
                </mc:Choice>
                <mc:Fallback>
                  <p:oleObj name="" r:id="rId1" imgW="3095625" imgH="1800225" progId="Paint.Picture">
                    <p:embed/>
                    <p:pic>
                      <p:nvPicPr>
                        <p:cNvPr id="0" name="图片 1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753" y="3965"/>
                          <a:ext cx="4879" cy="2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直接箭头连接符 2"/>
            <p:cNvCxnSpPr/>
            <p:nvPr/>
          </p:nvCxnSpPr>
          <p:spPr>
            <a:xfrm flipV="1">
              <a:off x="11831" y="6322"/>
              <a:ext cx="0" cy="600"/>
            </a:xfrm>
            <a:prstGeom prst="straightConnector1">
              <a:avLst/>
            </a:prstGeom>
            <a:noFill/>
            <a:ln w="25400" cap="flat">
              <a:solidFill>
                <a:srgbClr val="00B05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64" y="6553"/>
            <a:ext cx="429" cy="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3" imgW="203200" imgH="215900" progId="Equation.KSEE3">
                    <p:embed/>
                  </p:oleObj>
                </mc:Choice>
                <mc:Fallback>
                  <p:oleObj name="" r:id="rId3" imgW="203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864" y="6553"/>
                          <a:ext cx="429" cy="5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任意多边形 11"/>
            <p:cNvSpPr/>
            <p:nvPr/>
          </p:nvSpPr>
          <p:spPr>
            <a:xfrm>
              <a:off x="8791" y="4359"/>
              <a:ext cx="431" cy="956"/>
            </a:xfrm>
            <a:custGeom>
              <a:avLst/>
              <a:gdLst>
                <a:gd name="connisteX0" fmla="*/ 273770 w 273770"/>
                <a:gd name="connsiteY0" fmla="*/ 0 h 607060"/>
                <a:gd name="connisteX1" fmla="*/ 33740 w 273770"/>
                <a:gd name="connsiteY1" fmla="*/ 282575 h 607060"/>
                <a:gd name="connisteX2" fmla="*/ 5800 w 273770"/>
                <a:gd name="connsiteY2" fmla="*/ 607060 h 6070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273771" h="607060">
                  <a:moveTo>
                    <a:pt x="273771" y="0"/>
                  </a:moveTo>
                  <a:cubicBezTo>
                    <a:pt x="226146" y="50165"/>
                    <a:pt x="87081" y="161290"/>
                    <a:pt x="33741" y="282575"/>
                  </a:cubicBezTo>
                  <a:cubicBezTo>
                    <a:pt x="-19599" y="403860"/>
                    <a:pt x="6436" y="548005"/>
                    <a:pt x="5801" y="607060"/>
                  </a:cubicBezTo>
                </a:path>
              </a:pathLst>
            </a:custGeom>
            <a:noFill/>
            <a:ln w="12700" cap="flat">
              <a:solidFill>
                <a:srgbClr val="FF0000"/>
              </a:solidFill>
              <a:miter lim="400000"/>
              <a:headEnd type="none" w="med" len="med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graphicFrame>
          <p:nvGraphicFramePr>
            <p:cNvPr id="13" name="对象 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604" y="3866"/>
            <a:ext cx="804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" r:id="rId5" imgW="381000" imgH="203200" progId="Equation.KSEE3">
                    <p:embed/>
                  </p:oleObj>
                </mc:Choice>
                <mc:Fallback>
                  <p:oleObj name="" r:id="rId5" imgW="3810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604" y="3866"/>
                          <a:ext cx="804" cy="4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5"/>
          <p:cNvSpPr txBox="1"/>
          <p:nvPr/>
        </p:nvSpPr>
        <p:spPr>
          <a:xfrm>
            <a:off x="-13335" y="1421765"/>
            <a:ext cx="471932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【</a:t>
            </a:r>
            <a:r>
              <a:rPr lang="zh-CN" altLang="en-US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】如何求铰链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A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处的水平约束力？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6764020" y="3041650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endParaRPr lang="en-US" altLang="zh-CN" sz="1900" baseline="-250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31" name="对象 30"/>
          <p:cNvGraphicFramePr/>
          <p:nvPr/>
        </p:nvGraphicFramePr>
        <p:xfrm>
          <a:off x="5636260" y="3435350"/>
          <a:ext cx="3376930" cy="1795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7" imgW="3893820" imgH="2087880" progId="Paint.Picture">
                  <p:embed/>
                </p:oleObj>
              </mc:Choice>
              <mc:Fallback>
                <p:oleObj name="" r:id="rId7" imgW="3893820" imgH="2087880" progId="Paint.Picture">
                  <p:embed/>
                  <p:pic>
                    <p:nvPicPr>
                      <p:cNvPr id="0" name="图片 3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6260" y="3435350"/>
                        <a:ext cx="3376930" cy="1795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5"/>
          <p:cNvSpPr txBox="1"/>
          <p:nvPr/>
        </p:nvSpPr>
        <p:spPr>
          <a:xfrm>
            <a:off x="6842125" y="536765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2</a:t>
            </a:r>
            <a:endParaRPr lang="en-US" altLang="zh-CN" sz="1900" baseline="-250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34" name="TextBox 5"/>
          <p:cNvSpPr txBox="1"/>
          <p:nvPr/>
        </p:nvSpPr>
        <p:spPr>
          <a:xfrm>
            <a:off x="125730" y="1873250"/>
            <a:ext cx="5300980" cy="978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虚速度模式：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A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处水平方向分离如图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2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，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AB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上点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A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相对圆盘直线运动。点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B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的虚速度为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0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，圆盘做纯滚动。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35" name="TextBox 5"/>
          <p:cNvSpPr txBox="1"/>
          <p:nvPr/>
        </p:nvSpPr>
        <p:spPr>
          <a:xfrm>
            <a:off x="126365" y="3796348"/>
            <a:ext cx="490664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取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AB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上点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A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为动点，圆盘为动系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36" name="对象 3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1183" y="4722495"/>
          <a:ext cx="141414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9" imgW="774065" imgH="241300" progId="Equation.KSEE3">
                  <p:embed/>
                </p:oleObj>
              </mc:Choice>
              <mc:Fallback>
                <p:oleObj name="" r:id="rId9" imgW="774065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1183" y="4722495"/>
                        <a:ext cx="1414145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5"/>
          <p:cNvSpPr txBox="1"/>
          <p:nvPr/>
        </p:nvSpPr>
        <p:spPr>
          <a:xfrm>
            <a:off x="191135" y="2851785"/>
            <a:ext cx="523557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对于图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2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虚速度所对应虚位移，由虚速度法有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49" name="对象 4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41693" y="3302001"/>
          <a:ext cx="1787525" cy="42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11" imgW="977900" imgH="228600" progId="Equation.KSEE3">
                  <p:embed/>
                </p:oleObj>
              </mc:Choice>
              <mc:Fallback>
                <p:oleObj name="" r:id="rId11" imgW="977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1693" y="3302001"/>
                        <a:ext cx="1787525" cy="42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"/>
          <p:cNvSpPr txBox="1"/>
          <p:nvPr/>
        </p:nvSpPr>
        <p:spPr>
          <a:xfrm>
            <a:off x="3313430" y="331914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(1)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54" name="TextBox 5"/>
          <p:cNvSpPr txBox="1"/>
          <p:nvPr/>
        </p:nvSpPr>
        <p:spPr>
          <a:xfrm>
            <a:off x="2507615" y="429450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(2)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55" name="TextBox 5"/>
          <p:cNvSpPr txBox="1"/>
          <p:nvPr/>
        </p:nvSpPr>
        <p:spPr>
          <a:xfrm>
            <a:off x="126365" y="5217160"/>
            <a:ext cx="270764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式（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2)                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56" name="对象 5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9698" y="6101081"/>
          <a:ext cx="164909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" name="" r:id="rId13" imgW="901700" imgH="393700" progId="Equation.KSEE3">
                  <p:embed/>
                </p:oleObj>
              </mc:Choice>
              <mc:Fallback>
                <p:oleObj name="" r:id="rId13" imgW="9017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9698" y="6101081"/>
                        <a:ext cx="1649095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"/>
          <p:cNvSpPr txBox="1"/>
          <p:nvPr/>
        </p:nvSpPr>
        <p:spPr>
          <a:xfrm>
            <a:off x="3550920" y="517334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(3)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60" name="TextBox 5"/>
          <p:cNvSpPr txBox="1"/>
          <p:nvPr/>
        </p:nvSpPr>
        <p:spPr>
          <a:xfrm>
            <a:off x="1905000" y="6272530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(5)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graphicFrame>
        <p:nvGraphicFramePr>
          <p:cNvPr id="61" name="对象 6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2128" y="4277361"/>
          <a:ext cx="1532255" cy="42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15" imgW="838200" imgH="228600" progId="Equation.KSEE3">
                  <p:embed/>
                </p:oleObj>
              </mc:Choice>
              <mc:Fallback>
                <p:oleObj name="" r:id="rId15" imgW="8382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2128" y="4277361"/>
                        <a:ext cx="1532255" cy="42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67118" y="5206049"/>
          <a:ext cx="2414905" cy="40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17" imgW="1320165" imgH="215900" progId="Equation.KSEE3">
                  <p:embed/>
                </p:oleObj>
              </mc:Choice>
              <mc:Fallback>
                <p:oleObj name="" r:id="rId17" imgW="1320165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67118" y="5206049"/>
                        <a:ext cx="2414905" cy="404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5"/>
          <p:cNvSpPr txBox="1"/>
          <p:nvPr/>
        </p:nvSpPr>
        <p:spPr>
          <a:xfrm>
            <a:off x="125730" y="5707380"/>
            <a:ext cx="2707640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式（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3) 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代入（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），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               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66" name="对象 6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39633" y="5673091"/>
          <a:ext cx="2275205" cy="42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" name="" r:id="rId19" imgW="1244600" imgH="228600" progId="Equation.KSEE3">
                  <p:embed/>
                </p:oleObj>
              </mc:Choice>
              <mc:Fallback>
                <p:oleObj name="" r:id="rId19" imgW="12446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39633" y="5673091"/>
                        <a:ext cx="2275205" cy="42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5"/>
          <p:cNvSpPr txBox="1"/>
          <p:nvPr/>
        </p:nvSpPr>
        <p:spPr>
          <a:xfrm>
            <a:off x="4430395" y="5673090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(4)</a:t>
            </a:r>
            <a:endParaRPr lang="en-US" altLang="zh-CN" sz="1900" baseline="-250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795" y="148908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求静平衡系统（自由度大于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）约束力问题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58385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07120" y="-126523"/>
          <a:ext cx="501650" cy="57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21" imgW="177165" imgH="203200" progId="Equation.KSEE3">
                  <p:embed/>
                </p:oleObj>
              </mc:Choice>
              <mc:Fallback>
                <p:oleObj name="" r:id="rId21" imgW="177165" imgH="2032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707120" y="-126523"/>
                        <a:ext cx="501650" cy="57340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867275" y="5707380"/>
            <a:ext cx="422338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2000" b="1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</a:t>
            </a:r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】该题求</a:t>
            </a:r>
            <a:r>
              <a:rPr lang="en-US" altLang="zh-CN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A</a:t>
            </a:r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的水平方向反力的假设虚速度模式下，</a:t>
            </a:r>
            <a:r>
              <a:rPr lang="en-US" altLang="zh-CN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A</a:t>
            </a:r>
            <a:r>
              <a:rPr lang="zh-CN" altLang="en-US" sz="20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在下一时刻无法运动，如何理解这一矛盾？</a:t>
            </a:r>
            <a:endParaRPr lang="zh-CN" altLang="en-US" sz="2000" b="1" noProof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046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虚位移原理的应用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en-US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08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求静定桁架杆件（自由度为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）内力问题</a:t>
            </a:r>
            <a:r>
              <a:rPr lang="zh-CN" altLang="en-US" sz="3200" dirty="0" smtClean="0">
                <a:latin typeface="+mn-ea"/>
                <a:ea typeface="+mn-ea"/>
                <a:cs typeface="+mj-cs"/>
                <a:sym typeface="+mn-ea"/>
              </a:rPr>
              <a:t> 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529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571875" y="4686935"/>
            <a:ext cx="1961515" cy="2003425"/>
            <a:chOff x="666" y="2173"/>
            <a:chExt cx="3089" cy="3155"/>
          </a:xfrm>
        </p:grpSpPr>
        <p:grpSp>
          <p:nvGrpSpPr>
            <p:cNvPr id="35953" name="组合 35952"/>
            <p:cNvGrpSpPr/>
            <p:nvPr/>
          </p:nvGrpSpPr>
          <p:grpSpPr>
            <a:xfrm>
              <a:off x="1595" y="3615"/>
              <a:ext cx="1900" cy="1645"/>
              <a:chOff x="113" y="2672"/>
              <a:chExt cx="1667" cy="1361"/>
            </a:xfrm>
          </p:grpSpPr>
          <p:sp>
            <p:nvSpPr>
              <p:cNvPr id="18452" name="直接连接符 35901"/>
              <p:cNvSpPr/>
              <p:nvPr/>
            </p:nvSpPr>
            <p:spPr>
              <a:xfrm>
                <a:off x="329" y="3452"/>
                <a:ext cx="0" cy="36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53" name="对象 35902"/>
              <p:cNvGraphicFramePr>
                <a:graphicFrameLocks noChangeAspect="1"/>
              </p:cNvGraphicFramePr>
              <p:nvPr/>
            </p:nvGraphicFramePr>
            <p:xfrm>
              <a:off x="329" y="3770"/>
              <a:ext cx="314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6" imgW="241300" imgH="165100" progId="Equation.DSMT4">
                      <p:embed/>
                    </p:oleObj>
                  </mc:Choice>
                  <mc:Fallback>
                    <p:oleObj name="" r:id="rId6" imgW="241300" imgH="165100" progId="Equation.DSMT4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29" y="3770"/>
                            <a:ext cx="314" cy="2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4" name="直接连接符 35903"/>
              <p:cNvSpPr/>
              <p:nvPr/>
            </p:nvSpPr>
            <p:spPr>
              <a:xfrm flipH="1">
                <a:off x="328" y="2672"/>
                <a:ext cx="953" cy="7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55" name="组合 35904"/>
              <p:cNvGrpSpPr/>
              <p:nvPr/>
            </p:nvGrpSpPr>
            <p:grpSpPr>
              <a:xfrm>
                <a:off x="1054" y="2672"/>
                <a:ext cx="454" cy="227"/>
                <a:chOff x="3878" y="1629"/>
                <a:chExt cx="454" cy="227"/>
              </a:xfrm>
            </p:grpSpPr>
            <p:sp>
              <p:nvSpPr>
                <p:cNvPr id="18456" name="等腰三角形 35905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7" name="椭圆 35906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8" name="直接连接符 35907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59" name="对象 35908"/>
              <p:cNvGraphicFramePr>
                <a:graphicFrameLocks noChangeAspect="1"/>
              </p:cNvGraphicFramePr>
              <p:nvPr/>
            </p:nvGraphicFramePr>
            <p:xfrm>
              <a:off x="1236" y="2908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8" imgW="152400" imgH="177800" progId="Equation.DSMT4">
                      <p:embed/>
                    </p:oleObj>
                  </mc:Choice>
                  <mc:Fallback>
                    <p:oleObj name="" r:id="rId8" imgW="152400" imgH="177800" progId="Equation.DSMT4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6" y="2908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0" name="对象 35909"/>
              <p:cNvGraphicFramePr>
                <a:graphicFrameLocks noChangeAspect="1"/>
              </p:cNvGraphicFramePr>
              <p:nvPr/>
            </p:nvGraphicFramePr>
            <p:xfrm>
              <a:off x="238" y="3180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10" imgW="152400" imgH="165100" progId="Equation.DSMT4">
                      <p:embed/>
                    </p:oleObj>
                  </mc:Choice>
                  <mc:Fallback>
                    <p:oleObj name="" r:id="rId10" imgW="152400" imgH="165100" progId="Equation.DSMT4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8" y="3180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1" name="对象 35910"/>
              <p:cNvGraphicFramePr>
                <a:graphicFrameLocks noChangeAspect="1"/>
              </p:cNvGraphicFramePr>
              <p:nvPr/>
            </p:nvGraphicFramePr>
            <p:xfrm>
              <a:off x="918" y="3171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12" imgW="241300" imgH="228600" progId="Equation.DSMT4">
                      <p:embed/>
                    </p:oleObj>
                  </mc:Choice>
                  <mc:Fallback>
                    <p:oleObj name="" r:id="rId12" imgW="241300" imgH="228600" progId="Equation.DSMT4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918" y="3171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2" name="椭圆 35911"/>
              <p:cNvSpPr/>
              <p:nvPr/>
            </p:nvSpPr>
            <p:spPr>
              <a:xfrm>
                <a:off x="284" y="3362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3" name="直接连接符 35912"/>
              <p:cNvSpPr/>
              <p:nvPr/>
            </p:nvSpPr>
            <p:spPr>
              <a:xfrm>
                <a:off x="1281" y="2672"/>
                <a:ext cx="499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64" name="对象 35913"/>
              <p:cNvGraphicFramePr>
                <a:graphicFrameLocks noChangeAspect="1"/>
              </p:cNvGraphicFramePr>
              <p:nvPr/>
            </p:nvGraphicFramePr>
            <p:xfrm>
              <a:off x="1610" y="2672"/>
              <a:ext cx="148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14" imgW="114300" imgH="139700" progId="Equation.DSMT4">
                      <p:embed/>
                    </p:oleObj>
                  </mc:Choice>
                  <mc:Fallback>
                    <p:oleObj name="" r:id="rId14" imgW="114300" imgH="139700" progId="Equation.DSMT4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610" y="2672"/>
                            <a:ext cx="148" cy="2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5" name="直接连接符 35914"/>
              <p:cNvSpPr/>
              <p:nvPr/>
            </p:nvSpPr>
            <p:spPr>
              <a:xfrm flipV="1">
                <a:off x="374" y="3352"/>
                <a:ext cx="545" cy="45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6" name="直接连接符 35915"/>
              <p:cNvSpPr/>
              <p:nvPr/>
            </p:nvSpPr>
            <p:spPr>
              <a:xfrm flipH="1" flipV="1">
                <a:off x="204" y="3080"/>
                <a:ext cx="136" cy="318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7" name="直接连接符 35916"/>
              <p:cNvSpPr/>
              <p:nvPr/>
            </p:nvSpPr>
            <p:spPr>
              <a:xfrm flipH="1">
                <a:off x="113" y="3443"/>
                <a:ext cx="182" cy="182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8" name="直接连接符 35917"/>
              <p:cNvSpPr/>
              <p:nvPr/>
            </p:nvSpPr>
            <p:spPr>
              <a:xfrm>
                <a:off x="340" y="3398"/>
                <a:ext cx="317" cy="181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35952" name="组合 35951"/>
            <p:cNvGrpSpPr/>
            <p:nvPr/>
          </p:nvGrpSpPr>
          <p:grpSpPr>
            <a:xfrm>
              <a:off x="958" y="2327"/>
              <a:ext cx="2422" cy="1939"/>
              <a:chOff x="385" y="858"/>
              <a:chExt cx="1542" cy="1225"/>
            </a:xfrm>
          </p:grpSpPr>
          <p:sp>
            <p:nvSpPr>
              <p:cNvPr id="18484" name="直接连接符 35852"/>
              <p:cNvSpPr/>
              <p:nvPr/>
            </p:nvSpPr>
            <p:spPr>
              <a:xfrm flipH="1">
                <a:off x="747" y="1085"/>
                <a:ext cx="952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85" name="组合 35851"/>
              <p:cNvGrpSpPr/>
              <p:nvPr/>
            </p:nvGrpSpPr>
            <p:grpSpPr>
              <a:xfrm>
                <a:off x="1473" y="1039"/>
                <a:ext cx="454" cy="227"/>
                <a:chOff x="3878" y="1629"/>
                <a:chExt cx="454" cy="227"/>
              </a:xfrm>
            </p:grpSpPr>
            <p:sp>
              <p:nvSpPr>
                <p:cNvPr id="18486" name="等腰三角形 35849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7" name="椭圆 35848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8" name="直接连接符 35850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89" name="对象 35853"/>
              <p:cNvGraphicFramePr>
                <a:graphicFrameLocks noChangeAspect="1"/>
              </p:cNvGraphicFramePr>
              <p:nvPr/>
            </p:nvGraphicFramePr>
            <p:xfrm>
              <a:off x="1654" y="1266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16" imgW="152400" imgH="177800" progId="Equation.DSMT4">
                      <p:embed/>
                    </p:oleObj>
                  </mc:Choice>
                  <mc:Fallback>
                    <p:oleObj name="" r:id="rId16" imgW="152400" imgH="177800" progId="Equation.DSMT4">
                      <p:embed/>
                      <p:pic>
                        <p:nvPicPr>
                          <p:cNvPr id="0" name="图片 3099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54" y="1266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0" name="对象 35854"/>
              <p:cNvGraphicFramePr>
                <a:graphicFrameLocks noChangeAspect="1"/>
              </p:cNvGraphicFramePr>
              <p:nvPr/>
            </p:nvGraphicFramePr>
            <p:xfrm>
              <a:off x="656" y="1538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17" imgW="152400" imgH="165100" progId="Equation.DSMT4">
                      <p:embed/>
                    </p:oleObj>
                  </mc:Choice>
                  <mc:Fallback>
                    <p:oleObj name="" r:id="rId17" imgW="152400" imgH="165100" progId="Equation.DSMT4">
                      <p:embed/>
                      <p:pic>
                        <p:nvPicPr>
                          <p:cNvPr id="0" name="图片 3100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56" y="1538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1" name="对象 35857"/>
              <p:cNvGraphicFramePr>
                <a:graphicFrameLocks noChangeAspect="1"/>
              </p:cNvGraphicFramePr>
              <p:nvPr/>
            </p:nvGraphicFramePr>
            <p:xfrm>
              <a:off x="385" y="1720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18" imgW="241300" imgH="228600" progId="Equation.DSMT4">
                      <p:embed/>
                    </p:oleObj>
                  </mc:Choice>
                  <mc:Fallback>
                    <p:oleObj name="" r:id="rId18" imgW="241300" imgH="228600" progId="Equation.DSMT4">
                      <p:embed/>
                      <p:pic>
                        <p:nvPicPr>
                          <p:cNvPr id="0" name="图片 3101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85" y="1720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92" name="直接连接符 35858"/>
              <p:cNvSpPr/>
              <p:nvPr/>
            </p:nvSpPr>
            <p:spPr>
              <a:xfrm>
                <a:off x="747" y="1765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3" name="直接连接符 35859"/>
              <p:cNvSpPr/>
              <p:nvPr/>
            </p:nvSpPr>
            <p:spPr>
              <a:xfrm flipH="1" flipV="1">
                <a:off x="521" y="1493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4" name="椭圆 35873"/>
              <p:cNvSpPr/>
              <p:nvPr/>
            </p:nvSpPr>
            <p:spPr>
              <a:xfrm>
                <a:off x="702" y="1720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5" name="矩形 35919"/>
              <p:cNvSpPr/>
              <p:nvPr/>
            </p:nvSpPr>
            <p:spPr>
              <a:xfrm>
                <a:off x="431" y="858"/>
                <a:ext cx="1179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可能位移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666" y="2173"/>
              <a:ext cx="3089" cy="3155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lgDashDot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20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8" y="2697"/>
              <a:ext cx="36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" y="159703"/>
            <a:ext cx="8426450" cy="532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求静定桁架杆件（自由度为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）内力问题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80340" y="1313815"/>
            <a:ext cx="8907145" cy="685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【例】图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的</a:t>
            </a:r>
            <a:r>
              <a:rPr sz="1900" dirty="0" smtClean="0">
                <a:latin typeface="+mn-ea"/>
                <a:ea typeface="+mn-ea"/>
                <a:cs typeface="+mj-cs"/>
              </a:rPr>
              <a:t>桁架由边长为a的等腰直角三角形为基本单元构成，已知外力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F</a:t>
            </a:r>
            <a:r>
              <a:rPr lang="en-US" sz="1900" baseline="-25000" dirty="0" smtClean="0">
                <a:latin typeface="+mn-ea"/>
                <a:ea typeface="+mn-ea"/>
                <a:cs typeface="+mj-cs"/>
              </a:rPr>
              <a:t>1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=10</a:t>
            </a:r>
            <a:r>
              <a:rPr sz="1900" dirty="0" smtClean="0">
                <a:latin typeface="+mn-ea"/>
                <a:ea typeface="+mn-ea"/>
                <a:cs typeface="+mj-cs"/>
              </a:rPr>
              <a:t> kN， 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F</a:t>
            </a:r>
            <a:r>
              <a:rPr lang="en-US" sz="1900" baseline="-25000" dirty="0" smtClean="0">
                <a:latin typeface="+mn-ea"/>
                <a:ea typeface="+mn-ea"/>
                <a:cs typeface="+mj-cs"/>
              </a:rPr>
              <a:t>2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=F</a:t>
            </a:r>
            <a:r>
              <a:rPr lang="en-US" sz="1900" baseline="-25000" dirty="0" smtClean="0">
                <a:latin typeface="+mn-ea"/>
                <a:ea typeface="+mn-ea"/>
                <a:cs typeface="+mj-cs"/>
              </a:rPr>
              <a:t>3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=20</a:t>
            </a:r>
            <a:r>
              <a:rPr sz="1900" dirty="0" smtClean="0">
                <a:latin typeface="+mn-ea"/>
                <a:ea typeface="+mn-ea"/>
                <a:cs typeface="+mj-cs"/>
              </a:rPr>
              <a:t>kN。求杆</a:t>
            </a:r>
            <a:r>
              <a:rPr lang="en-US" sz="1900" dirty="0" smtClean="0">
                <a:latin typeface="+mn-ea"/>
                <a:ea typeface="+mn-ea"/>
                <a:cs typeface="+mj-cs"/>
              </a:rPr>
              <a:t>8</a:t>
            </a:r>
            <a:r>
              <a:rPr sz="1900" dirty="0" smtClean="0">
                <a:latin typeface="+mn-ea"/>
                <a:ea typeface="+mn-ea"/>
                <a:cs typeface="+mj-cs"/>
              </a:rPr>
              <a:t>的内力。</a:t>
            </a:r>
            <a:endParaRPr sz="1900" dirty="0" smtClean="0">
              <a:latin typeface="+mn-ea"/>
              <a:ea typeface="+mn-ea"/>
              <a:cs typeface="+mj-cs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5787390" y="1962785"/>
          <a:ext cx="3053080" cy="1623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2933700" imgH="1400175" progId="Paint.Picture">
                  <p:embed/>
                </p:oleObj>
              </mc:Choice>
              <mc:Fallback>
                <p:oleObj name="" r:id="rId1" imgW="2933700" imgH="14001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87390" y="1962785"/>
                        <a:ext cx="3053080" cy="1623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组合 51"/>
          <p:cNvGrpSpPr/>
          <p:nvPr/>
        </p:nvGrpSpPr>
        <p:grpSpPr>
          <a:xfrm>
            <a:off x="6006465" y="3932555"/>
            <a:ext cx="2833370" cy="2032635"/>
            <a:chOff x="9459" y="6181"/>
            <a:chExt cx="4462" cy="3201"/>
          </a:xfrm>
        </p:grpSpPr>
        <p:graphicFrame>
          <p:nvGraphicFramePr>
            <p:cNvPr id="3" name="对象 2"/>
            <p:cNvGraphicFramePr/>
            <p:nvPr/>
          </p:nvGraphicFramePr>
          <p:xfrm>
            <a:off x="9459" y="6181"/>
            <a:ext cx="4463" cy="25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3352800" imgH="1885950" progId="Paint.Picture">
                    <p:embed/>
                  </p:oleObj>
                </mc:Choice>
                <mc:Fallback>
                  <p:oleObj name="" r:id="rId3" imgW="3352800" imgH="1885950" progId="Paint.Picture">
                    <p:embed/>
                    <p:pic>
                      <p:nvPicPr>
                        <p:cNvPr id="0" name="图片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459" y="6181"/>
                          <a:ext cx="4463" cy="25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任意多边形 4"/>
            <p:cNvSpPr/>
            <p:nvPr/>
          </p:nvSpPr>
          <p:spPr>
            <a:xfrm>
              <a:off x="10021" y="7188"/>
              <a:ext cx="268" cy="733"/>
            </a:xfrm>
            <a:custGeom>
              <a:avLst/>
              <a:gdLst>
                <a:gd name="connisteX0" fmla="*/ 42545 w 169999"/>
                <a:gd name="connsiteY0" fmla="*/ 0 h 465455"/>
                <a:gd name="connisteX1" fmla="*/ 169545 w 169999"/>
                <a:gd name="connsiteY1" fmla="*/ 240030 h 465455"/>
                <a:gd name="connisteX2" fmla="*/ 0 w 169999"/>
                <a:gd name="connsiteY2" fmla="*/ 465455 h 4654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69999" h="465455">
                  <a:moveTo>
                    <a:pt x="42545" y="0"/>
                  </a:moveTo>
                  <a:cubicBezTo>
                    <a:pt x="71120" y="43180"/>
                    <a:pt x="177800" y="146685"/>
                    <a:pt x="169545" y="240030"/>
                  </a:cubicBezTo>
                  <a:cubicBezTo>
                    <a:pt x="161290" y="333375"/>
                    <a:pt x="36195" y="425450"/>
                    <a:pt x="0" y="465455"/>
                  </a:cubicBezTo>
                </a:path>
              </a:pathLst>
            </a:custGeom>
            <a:noFill/>
            <a:ln w="12700" cap="flat">
              <a:solidFill>
                <a:srgbClr val="FF0000"/>
              </a:solidFill>
              <a:miter lim="400000"/>
              <a:headEnd type="none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2174" y="7032"/>
              <a:ext cx="225" cy="689"/>
            </a:xfrm>
            <a:custGeom>
              <a:avLst/>
              <a:gdLst>
                <a:gd name="connisteX0" fmla="*/ 72379 w 142864"/>
                <a:gd name="connsiteY0" fmla="*/ 0 h 437515"/>
                <a:gd name="connisteX1" fmla="*/ 1894 w 142864"/>
                <a:gd name="connsiteY1" fmla="*/ 324485 h 437515"/>
                <a:gd name="connisteX2" fmla="*/ 142864 w 142864"/>
                <a:gd name="connsiteY2" fmla="*/ 437515 h 4375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2864" h="437515">
                  <a:moveTo>
                    <a:pt x="72379" y="0"/>
                  </a:moveTo>
                  <a:cubicBezTo>
                    <a:pt x="55234" y="62865"/>
                    <a:pt x="-12076" y="236855"/>
                    <a:pt x="1894" y="324485"/>
                  </a:cubicBezTo>
                  <a:cubicBezTo>
                    <a:pt x="15864" y="412115"/>
                    <a:pt x="113019" y="421640"/>
                    <a:pt x="142864" y="437515"/>
                  </a:cubicBezTo>
                </a:path>
              </a:pathLst>
            </a:custGeom>
            <a:noFill/>
            <a:ln w="12700" cap="flat">
              <a:solidFill>
                <a:srgbClr val="FF0000"/>
              </a:solidFill>
              <a:miter lim="400000"/>
              <a:headEnd type="none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H="1">
              <a:off x="11555" y="7499"/>
              <a:ext cx="22" cy="822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10721" y="7413"/>
              <a:ext cx="22" cy="822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11444" y="8566"/>
              <a:ext cx="212" cy="755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888" y="7455"/>
              <a:ext cx="1822" cy="1111"/>
            </a:xfrm>
            <a:prstGeom prst="line">
              <a:avLst/>
            </a:prstGeom>
            <a:noFill/>
            <a:ln w="6350" cap="flat">
              <a:solidFill>
                <a:srgbClr val="FF0000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12510" y="8499"/>
              <a:ext cx="534" cy="60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11577" y="8544"/>
              <a:ext cx="521" cy="0"/>
            </a:xfrm>
            <a:prstGeom prst="straightConnector1">
              <a:avLst/>
            </a:prstGeom>
            <a:noFill/>
            <a:ln w="25400" cap="flat">
              <a:solidFill>
                <a:srgbClr val="00B0F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直接箭头连接符 19"/>
            <p:cNvCxnSpPr/>
            <p:nvPr/>
          </p:nvCxnSpPr>
          <p:spPr>
            <a:xfrm flipH="1">
              <a:off x="12177" y="8533"/>
              <a:ext cx="416" cy="55"/>
            </a:xfrm>
            <a:prstGeom prst="straightConnector1">
              <a:avLst/>
            </a:prstGeom>
            <a:noFill/>
            <a:ln w="25400" cap="flat">
              <a:solidFill>
                <a:srgbClr val="00B0F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25" name="对象 2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26" y="8623"/>
            <a:ext cx="283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" name="" r:id="rId5" imgW="152400" imgH="177165" progId="Equation.KSEE3">
                    <p:embed/>
                  </p:oleObj>
                </mc:Choice>
                <mc:Fallback>
                  <p:oleObj name="" r:id="rId5" imgW="152400" imgH="177165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226" y="8623"/>
                          <a:ext cx="283" cy="3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668" y="8328"/>
            <a:ext cx="307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7" imgW="165100" imgH="165100" progId="Equation.KSEE3">
                    <p:embed/>
                  </p:oleObj>
                </mc:Choice>
                <mc:Fallback>
                  <p:oleObj name="" r:id="rId7" imgW="165100" imgH="1651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668" y="8328"/>
                          <a:ext cx="307" cy="3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484" y="7032"/>
            <a:ext cx="237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" name="" r:id="rId9" imgW="127000" imgH="165100" progId="Equation.KSEE3">
                    <p:embed/>
                  </p:oleObj>
                </mc:Choice>
                <mc:Fallback>
                  <p:oleObj name="" r:id="rId9" imgW="127000" imgH="1651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484" y="7032"/>
                          <a:ext cx="237" cy="3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681" y="7076"/>
            <a:ext cx="261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" name="" r:id="rId11" imgW="139700" imgH="177165" progId="Equation.KSEE3">
                    <p:embed/>
                  </p:oleObj>
                </mc:Choice>
                <mc:Fallback>
                  <p:oleObj name="" r:id="rId11" imgW="139700" imgH="177165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681" y="7076"/>
                          <a:ext cx="261" cy="3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3" name="直接箭头连接符 32"/>
            <p:cNvCxnSpPr/>
            <p:nvPr/>
          </p:nvCxnSpPr>
          <p:spPr>
            <a:xfrm flipH="1">
              <a:off x="12488" y="7455"/>
              <a:ext cx="22" cy="822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34" name="对象 3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220" y="8629"/>
            <a:ext cx="461" cy="6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" name="" r:id="rId13" imgW="177165" imgH="241300" progId="Equation.KSEE3">
                    <p:embed/>
                  </p:oleObj>
                </mc:Choice>
                <mc:Fallback>
                  <p:oleObj name="" r:id="rId13" imgW="177165" imgH="2413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2220" y="8629"/>
                          <a:ext cx="461" cy="6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73" y="8588"/>
            <a:ext cx="547" cy="7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" name="" r:id="rId15" imgW="177165" imgH="228600" progId="Equation.KSEE3">
                    <p:embed/>
                  </p:oleObj>
                </mc:Choice>
                <mc:Fallback>
                  <p:oleObj name="" r:id="rId15" imgW="177165" imgH="2286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673" y="8588"/>
                          <a:ext cx="547" cy="7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732" y="6732"/>
            <a:ext cx="424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17" imgW="177165" imgH="215900" progId="Equation.KSEE3">
                    <p:embed/>
                  </p:oleObj>
                </mc:Choice>
                <mc:Fallback>
                  <p:oleObj name="" r:id="rId17" imgW="177165" imgH="2159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9732" y="6732"/>
                          <a:ext cx="424" cy="5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251" y="7719"/>
            <a:ext cx="402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" name="" r:id="rId19" imgW="190500" imgH="215900" progId="Equation.KSEE3">
                    <p:embed/>
                  </p:oleObj>
                </mc:Choice>
                <mc:Fallback>
                  <p:oleObj name="" r:id="rId19" imgW="190500" imgH="2159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0251" y="7719"/>
                          <a:ext cx="402" cy="4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946" y="8820"/>
            <a:ext cx="498" cy="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" name="" r:id="rId21" imgW="203200" imgH="228600" progId="Equation.KSEE3">
                    <p:embed/>
                  </p:oleObj>
                </mc:Choice>
                <mc:Fallback>
                  <p:oleObj name="" r:id="rId21" imgW="203200" imgH="2286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0946" y="8820"/>
                          <a:ext cx="498" cy="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034" y="8664"/>
            <a:ext cx="558" cy="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" name="" r:id="rId23" imgW="215900" imgH="215900" progId="Equation.KSEE3">
                    <p:embed/>
                  </p:oleObj>
                </mc:Choice>
                <mc:Fallback>
                  <p:oleObj name="" r:id="rId23" imgW="215900" imgH="2159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3034" y="8664"/>
                          <a:ext cx="558" cy="5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010" y="7498"/>
            <a:ext cx="515" cy="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" name="" r:id="rId25" imgW="203200" imgH="215900" progId="Equation.KSEE3">
                    <p:embed/>
                  </p:oleObj>
                </mc:Choice>
                <mc:Fallback>
                  <p:oleObj name="" r:id="rId25" imgW="203200" imgH="2159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1010" y="7498"/>
                          <a:ext cx="515" cy="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4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87" y="7586"/>
            <a:ext cx="596" cy="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" name="" r:id="rId27" imgW="203200" imgH="228600" progId="Equation.KSEE3">
                    <p:embed/>
                  </p:oleObj>
                </mc:Choice>
                <mc:Fallback>
                  <p:oleObj name="" r:id="rId27" imgW="203200" imgH="2286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1987" y="7586"/>
                          <a:ext cx="596" cy="6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对象 4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932" y="6448"/>
            <a:ext cx="553" cy="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" name="" r:id="rId29" imgW="190500" imgH="215900" progId="Equation.KSEE3">
                    <p:embed/>
                  </p:oleObj>
                </mc:Choice>
                <mc:Fallback>
                  <p:oleObj name="" r:id="rId29" imgW="190500" imgH="2159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1932" y="6448"/>
                          <a:ext cx="553" cy="6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组合 22"/>
          <p:cNvGrpSpPr/>
          <p:nvPr/>
        </p:nvGrpSpPr>
        <p:grpSpPr>
          <a:xfrm>
            <a:off x="-100965" y="1847850"/>
            <a:ext cx="4078605" cy="774065"/>
            <a:chOff x="-159" y="2910"/>
            <a:chExt cx="6423" cy="1219"/>
          </a:xfrm>
        </p:grpSpPr>
        <p:sp>
          <p:nvSpPr>
            <p:cNvPr id="53" name="TextBox 5"/>
            <p:cNvSpPr txBox="1"/>
            <p:nvPr/>
          </p:nvSpPr>
          <p:spPr>
            <a:xfrm>
              <a:off x="-159" y="2910"/>
              <a:ext cx="4584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【</a:t>
              </a: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解法</a:t>
              </a: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：虚速度法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】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sp>
          <p:nvSpPr>
            <p:cNvPr id="54" name="TextBox 5"/>
            <p:cNvSpPr txBox="1"/>
            <p:nvPr/>
          </p:nvSpPr>
          <p:spPr>
            <a:xfrm>
              <a:off x="198" y="3509"/>
              <a:ext cx="6067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如图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2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，断开杆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8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，变成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个自由度</a:t>
              </a:r>
              <a:endParaRPr lang="zh-CN" altLang="en-US" sz="1900" baseline="-25000" dirty="0" smtClean="0"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sp>
        <p:nvSpPr>
          <p:cNvPr id="55" name="TextBox 5"/>
          <p:cNvSpPr txBox="1"/>
          <p:nvPr/>
        </p:nvSpPr>
        <p:spPr>
          <a:xfrm>
            <a:off x="125730" y="3689033"/>
            <a:ext cx="59874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由速度投影定理知，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B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点是右边部分的虚速度瞬心。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67" name="TextBox 5"/>
          <p:cNvSpPr txBox="1"/>
          <p:nvPr/>
        </p:nvSpPr>
        <p:spPr>
          <a:xfrm>
            <a:off x="6219190" y="402653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2</a:t>
            </a:r>
            <a:endParaRPr lang="en-US" altLang="zh-CN" sz="1900" baseline="-25000" dirty="0" smtClean="0">
              <a:latin typeface="+mn-ea"/>
              <a:ea typeface="+mn-ea"/>
              <a:cs typeface="+mj-cs"/>
            </a:endParaRPr>
          </a:p>
        </p:txBody>
      </p:sp>
      <p:sp>
        <p:nvSpPr>
          <p:cNvPr id="68" name="TextBox 5"/>
          <p:cNvSpPr txBox="1"/>
          <p:nvPr/>
        </p:nvSpPr>
        <p:spPr>
          <a:xfrm>
            <a:off x="7508240" y="3538855"/>
            <a:ext cx="6026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图</a:t>
            </a:r>
            <a:r>
              <a:rPr lang="en-US" altLang="zh-CN" sz="1900" dirty="0" smtClean="0">
                <a:latin typeface="+mn-ea"/>
                <a:ea typeface="+mn-ea"/>
                <a:cs typeface="+mj-cs"/>
              </a:rPr>
              <a:t>1</a:t>
            </a:r>
            <a:endParaRPr lang="en-US" altLang="zh-CN" sz="1900" baseline="-25000" dirty="0" smtClean="0">
              <a:latin typeface="+mn-ea"/>
              <a:ea typeface="+mn-ea"/>
              <a:cs typeface="+mj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810" y="2621915"/>
            <a:ext cx="6247130" cy="1003935"/>
            <a:chOff x="6" y="4129"/>
            <a:chExt cx="9838" cy="1581"/>
          </a:xfrm>
        </p:grpSpPr>
        <p:sp>
          <p:nvSpPr>
            <p:cNvPr id="60" name="TextBox 5"/>
            <p:cNvSpPr txBox="1"/>
            <p:nvPr/>
          </p:nvSpPr>
          <p:spPr>
            <a:xfrm>
              <a:off x="198" y="4129"/>
              <a:ext cx="8245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对于图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2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虚速度所对应虚位移，由虚位移原理有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graphicFrame>
          <p:nvGraphicFramePr>
            <p:cNvPr id="63" name="对象 6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" y="4955"/>
            <a:ext cx="8890" cy="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" name="" r:id="rId31" imgW="3556000" imgH="241300" progId="Equation.KSEE3">
                    <p:embed/>
                  </p:oleObj>
                </mc:Choice>
                <mc:Fallback>
                  <p:oleObj name="" r:id="rId31" imgW="3556000" imgH="2413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6" y="4955"/>
                          <a:ext cx="8890" cy="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5"/>
            <p:cNvSpPr txBox="1"/>
            <p:nvPr/>
          </p:nvSpPr>
          <p:spPr>
            <a:xfrm>
              <a:off x="8896" y="5090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(1)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8900" y="4026535"/>
            <a:ext cx="5473700" cy="1021715"/>
            <a:chOff x="6" y="6352"/>
            <a:chExt cx="8620" cy="1609"/>
          </a:xfrm>
        </p:grpSpPr>
        <p:graphicFrame>
          <p:nvGraphicFramePr>
            <p:cNvPr id="56" name="对象 5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" y="6352"/>
            <a:ext cx="8621" cy="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" name="" r:id="rId33" imgW="2997200" imgH="254000" progId="Equation.KSEE3">
                    <p:embed/>
                  </p:oleObj>
                </mc:Choice>
                <mc:Fallback>
                  <p:oleObj name="" r:id="rId33" imgW="2997200" imgH="2540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6" y="6352"/>
                          <a:ext cx="8621" cy="7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12" y="7160"/>
            <a:ext cx="6613" cy="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" name="" r:id="rId35" imgW="2298700" imgH="254000" progId="Equation.KSEE3">
                    <p:embed/>
                  </p:oleObj>
                </mc:Choice>
                <mc:Fallback>
                  <p:oleObj name="" r:id="rId35" imgW="2298700" imgH="2540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312" y="7160"/>
                          <a:ext cx="6613" cy="7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5"/>
            <p:cNvSpPr txBox="1"/>
            <p:nvPr/>
          </p:nvSpPr>
          <p:spPr>
            <a:xfrm>
              <a:off x="7094" y="7341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(2)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810" y="4961255"/>
            <a:ext cx="6892925" cy="1719580"/>
            <a:chOff x="6" y="8112"/>
            <a:chExt cx="10855" cy="2708"/>
          </a:xfrm>
        </p:grpSpPr>
        <p:graphicFrame>
          <p:nvGraphicFramePr>
            <p:cNvPr id="69" name="对象 6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" y="9131"/>
            <a:ext cx="9907" cy="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" name="" r:id="rId37" imgW="3962400" imgH="254000" progId="Equation.KSEE3">
                    <p:embed/>
                  </p:oleObj>
                </mc:Choice>
                <mc:Fallback>
                  <p:oleObj name="" r:id="rId37" imgW="3962400" imgH="2540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6" y="9131"/>
                          <a:ext cx="9907" cy="6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对象 7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84" y="10072"/>
            <a:ext cx="3910" cy="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" name="" r:id="rId39" imgW="1358900" imgH="254000" progId="Equation.KSEE3">
                    <p:embed/>
                  </p:oleObj>
                </mc:Choice>
                <mc:Fallback>
                  <p:oleObj name="" r:id="rId39" imgW="1358900" imgH="2540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284" y="10072"/>
                          <a:ext cx="3910" cy="7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5"/>
            <p:cNvSpPr txBox="1"/>
            <p:nvPr/>
          </p:nvSpPr>
          <p:spPr>
            <a:xfrm>
              <a:off x="199" y="8112"/>
              <a:ext cx="4264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式（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2)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代入式（</a:t>
              </a: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1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）有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  <p:sp>
          <p:nvSpPr>
            <p:cNvPr id="21" name="TextBox 5"/>
            <p:cNvSpPr txBox="1"/>
            <p:nvPr/>
          </p:nvSpPr>
          <p:spPr>
            <a:xfrm>
              <a:off x="9913" y="9109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(3)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  <p:sp>
          <p:nvSpPr>
            <p:cNvPr id="22" name="TextBox 5"/>
            <p:cNvSpPr txBox="1"/>
            <p:nvPr/>
          </p:nvSpPr>
          <p:spPr>
            <a:xfrm>
              <a:off x="4425" y="10136"/>
              <a:ext cx="949" cy="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(4)</a:t>
              </a:r>
              <a:endParaRPr lang="en-US" altLang="zh-CN" sz="1900" baseline="-250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endParaRPr>
            </a:p>
          </p:txBody>
        </p:sp>
      </p:grpSp>
      <p:graphicFrame>
        <p:nvGraphicFramePr>
          <p:cNvPr id="58385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30920" y="118587"/>
          <a:ext cx="501650" cy="57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41" imgW="177165" imgH="203200" progId="Equation.KSEE3">
                  <p:embed/>
                </p:oleObj>
              </mc:Choice>
              <mc:Fallback>
                <p:oleObj name="" r:id="rId41" imgW="177165" imgH="2032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8630920" y="118587"/>
                        <a:ext cx="501650" cy="57340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124835" y="6021705"/>
            <a:ext cx="6007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1800" b="1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</a:t>
            </a:r>
            <a:r>
              <a:rPr lang="zh-CN" altLang="en-US" sz="18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1800" b="1" noProof="1" dirty="0" smtClean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对于静定的桁架结构，仅求一个杆件的内力，采用何种方法一定可以不引入任何不待求的未知力？</a:t>
            </a:r>
            <a:endParaRPr lang="zh-CN" altLang="en-US" sz="1800" b="1" noProof="1" dirty="0" smtClean="0"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3046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虚位移原理的应用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en-US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09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</a:t>
            </a:r>
            <a:r>
              <a:rPr lang="zh-CN" altLang="en-US" sz="3200" b="1" dirty="0" smtClean="0">
                <a:latin typeface="+mn-ea"/>
                <a:ea typeface="+mn-ea"/>
                <a:cs typeface="+mj-cs"/>
                <a:sym typeface="+mn-ea"/>
              </a:rPr>
              <a:t>解析法和虚速度法方法总结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529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571875" y="4686935"/>
            <a:ext cx="1961515" cy="2003425"/>
            <a:chOff x="666" y="2173"/>
            <a:chExt cx="3089" cy="3155"/>
          </a:xfrm>
        </p:grpSpPr>
        <p:grpSp>
          <p:nvGrpSpPr>
            <p:cNvPr id="35953" name="组合 35952"/>
            <p:cNvGrpSpPr/>
            <p:nvPr/>
          </p:nvGrpSpPr>
          <p:grpSpPr>
            <a:xfrm>
              <a:off x="1595" y="3615"/>
              <a:ext cx="1900" cy="1645"/>
              <a:chOff x="113" y="2672"/>
              <a:chExt cx="1667" cy="1361"/>
            </a:xfrm>
          </p:grpSpPr>
          <p:sp>
            <p:nvSpPr>
              <p:cNvPr id="18452" name="直接连接符 35901"/>
              <p:cNvSpPr/>
              <p:nvPr/>
            </p:nvSpPr>
            <p:spPr>
              <a:xfrm>
                <a:off x="329" y="3452"/>
                <a:ext cx="0" cy="36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53" name="对象 35902"/>
              <p:cNvGraphicFramePr>
                <a:graphicFrameLocks noChangeAspect="1"/>
              </p:cNvGraphicFramePr>
              <p:nvPr/>
            </p:nvGraphicFramePr>
            <p:xfrm>
              <a:off x="329" y="3770"/>
              <a:ext cx="314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6" imgW="241300" imgH="165100" progId="Equation.DSMT4">
                      <p:embed/>
                    </p:oleObj>
                  </mc:Choice>
                  <mc:Fallback>
                    <p:oleObj name="" r:id="rId6" imgW="241300" imgH="165100" progId="Equation.DSMT4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29" y="3770"/>
                            <a:ext cx="314" cy="2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4" name="直接连接符 35903"/>
              <p:cNvSpPr/>
              <p:nvPr/>
            </p:nvSpPr>
            <p:spPr>
              <a:xfrm flipH="1">
                <a:off x="328" y="2672"/>
                <a:ext cx="953" cy="7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55" name="组合 35904"/>
              <p:cNvGrpSpPr/>
              <p:nvPr/>
            </p:nvGrpSpPr>
            <p:grpSpPr>
              <a:xfrm>
                <a:off x="1054" y="2672"/>
                <a:ext cx="454" cy="227"/>
                <a:chOff x="3878" y="1629"/>
                <a:chExt cx="454" cy="227"/>
              </a:xfrm>
            </p:grpSpPr>
            <p:sp>
              <p:nvSpPr>
                <p:cNvPr id="18456" name="等腰三角形 35905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7" name="椭圆 35906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8" name="直接连接符 35907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59" name="对象 35908"/>
              <p:cNvGraphicFramePr>
                <a:graphicFrameLocks noChangeAspect="1"/>
              </p:cNvGraphicFramePr>
              <p:nvPr/>
            </p:nvGraphicFramePr>
            <p:xfrm>
              <a:off x="1236" y="2908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8" imgW="152400" imgH="177800" progId="Equation.DSMT4">
                      <p:embed/>
                    </p:oleObj>
                  </mc:Choice>
                  <mc:Fallback>
                    <p:oleObj name="" r:id="rId8" imgW="152400" imgH="177800" progId="Equation.DSMT4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6" y="2908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0" name="对象 35909"/>
              <p:cNvGraphicFramePr>
                <a:graphicFrameLocks noChangeAspect="1"/>
              </p:cNvGraphicFramePr>
              <p:nvPr/>
            </p:nvGraphicFramePr>
            <p:xfrm>
              <a:off x="238" y="3180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10" imgW="152400" imgH="165100" progId="Equation.DSMT4">
                      <p:embed/>
                    </p:oleObj>
                  </mc:Choice>
                  <mc:Fallback>
                    <p:oleObj name="" r:id="rId10" imgW="152400" imgH="165100" progId="Equation.DSMT4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8" y="3180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1" name="对象 35910"/>
              <p:cNvGraphicFramePr>
                <a:graphicFrameLocks noChangeAspect="1"/>
              </p:cNvGraphicFramePr>
              <p:nvPr/>
            </p:nvGraphicFramePr>
            <p:xfrm>
              <a:off x="918" y="3171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12" imgW="241300" imgH="228600" progId="Equation.DSMT4">
                      <p:embed/>
                    </p:oleObj>
                  </mc:Choice>
                  <mc:Fallback>
                    <p:oleObj name="" r:id="rId12" imgW="241300" imgH="228600" progId="Equation.DSMT4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918" y="3171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2" name="椭圆 35911"/>
              <p:cNvSpPr/>
              <p:nvPr/>
            </p:nvSpPr>
            <p:spPr>
              <a:xfrm>
                <a:off x="284" y="3362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3" name="直接连接符 35912"/>
              <p:cNvSpPr/>
              <p:nvPr/>
            </p:nvSpPr>
            <p:spPr>
              <a:xfrm>
                <a:off x="1281" y="2672"/>
                <a:ext cx="499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64" name="对象 35913"/>
              <p:cNvGraphicFramePr>
                <a:graphicFrameLocks noChangeAspect="1"/>
              </p:cNvGraphicFramePr>
              <p:nvPr/>
            </p:nvGraphicFramePr>
            <p:xfrm>
              <a:off x="1610" y="2672"/>
              <a:ext cx="148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14" imgW="114300" imgH="139700" progId="Equation.DSMT4">
                      <p:embed/>
                    </p:oleObj>
                  </mc:Choice>
                  <mc:Fallback>
                    <p:oleObj name="" r:id="rId14" imgW="114300" imgH="139700" progId="Equation.DSMT4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610" y="2672"/>
                            <a:ext cx="148" cy="2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5" name="直接连接符 35914"/>
              <p:cNvSpPr/>
              <p:nvPr/>
            </p:nvSpPr>
            <p:spPr>
              <a:xfrm flipV="1">
                <a:off x="374" y="3352"/>
                <a:ext cx="545" cy="45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6" name="直接连接符 35915"/>
              <p:cNvSpPr/>
              <p:nvPr/>
            </p:nvSpPr>
            <p:spPr>
              <a:xfrm flipH="1" flipV="1">
                <a:off x="204" y="3080"/>
                <a:ext cx="136" cy="318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7" name="直接连接符 35916"/>
              <p:cNvSpPr/>
              <p:nvPr/>
            </p:nvSpPr>
            <p:spPr>
              <a:xfrm flipH="1">
                <a:off x="113" y="3443"/>
                <a:ext cx="182" cy="182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8" name="直接连接符 35917"/>
              <p:cNvSpPr/>
              <p:nvPr/>
            </p:nvSpPr>
            <p:spPr>
              <a:xfrm>
                <a:off x="340" y="3398"/>
                <a:ext cx="317" cy="181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35952" name="组合 35951"/>
            <p:cNvGrpSpPr/>
            <p:nvPr/>
          </p:nvGrpSpPr>
          <p:grpSpPr>
            <a:xfrm>
              <a:off x="958" y="2327"/>
              <a:ext cx="2422" cy="1939"/>
              <a:chOff x="385" y="858"/>
              <a:chExt cx="1542" cy="1225"/>
            </a:xfrm>
          </p:grpSpPr>
          <p:sp>
            <p:nvSpPr>
              <p:cNvPr id="18484" name="直接连接符 35852"/>
              <p:cNvSpPr/>
              <p:nvPr/>
            </p:nvSpPr>
            <p:spPr>
              <a:xfrm flipH="1">
                <a:off x="747" y="1085"/>
                <a:ext cx="952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85" name="组合 35851"/>
              <p:cNvGrpSpPr/>
              <p:nvPr/>
            </p:nvGrpSpPr>
            <p:grpSpPr>
              <a:xfrm>
                <a:off x="1473" y="1039"/>
                <a:ext cx="454" cy="227"/>
                <a:chOff x="3878" y="1629"/>
                <a:chExt cx="454" cy="227"/>
              </a:xfrm>
            </p:grpSpPr>
            <p:sp>
              <p:nvSpPr>
                <p:cNvPr id="18486" name="等腰三角形 35849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7" name="椭圆 35848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8" name="直接连接符 35850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89" name="对象 35853"/>
              <p:cNvGraphicFramePr>
                <a:graphicFrameLocks noChangeAspect="1"/>
              </p:cNvGraphicFramePr>
              <p:nvPr/>
            </p:nvGraphicFramePr>
            <p:xfrm>
              <a:off x="1654" y="1266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16" imgW="152400" imgH="177800" progId="Equation.DSMT4">
                      <p:embed/>
                    </p:oleObj>
                  </mc:Choice>
                  <mc:Fallback>
                    <p:oleObj name="" r:id="rId16" imgW="152400" imgH="177800" progId="Equation.DSMT4">
                      <p:embed/>
                      <p:pic>
                        <p:nvPicPr>
                          <p:cNvPr id="0" name="图片 3099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54" y="1266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0" name="对象 35854"/>
              <p:cNvGraphicFramePr>
                <a:graphicFrameLocks noChangeAspect="1"/>
              </p:cNvGraphicFramePr>
              <p:nvPr/>
            </p:nvGraphicFramePr>
            <p:xfrm>
              <a:off x="656" y="1538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17" imgW="152400" imgH="165100" progId="Equation.DSMT4">
                      <p:embed/>
                    </p:oleObj>
                  </mc:Choice>
                  <mc:Fallback>
                    <p:oleObj name="" r:id="rId17" imgW="152400" imgH="165100" progId="Equation.DSMT4">
                      <p:embed/>
                      <p:pic>
                        <p:nvPicPr>
                          <p:cNvPr id="0" name="图片 3100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56" y="1538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1" name="对象 35857"/>
              <p:cNvGraphicFramePr>
                <a:graphicFrameLocks noChangeAspect="1"/>
              </p:cNvGraphicFramePr>
              <p:nvPr/>
            </p:nvGraphicFramePr>
            <p:xfrm>
              <a:off x="385" y="1720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18" imgW="241300" imgH="228600" progId="Equation.DSMT4">
                      <p:embed/>
                    </p:oleObj>
                  </mc:Choice>
                  <mc:Fallback>
                    <p:oleObj name="" r:id="rId18" imgW="241300" imgH="228600" progId="Equation.DSMT4">
                      <p:embed/>
                      <p:pic>
                        <p:nvPicPr>
                          <p:cNvPr id="0" name="图片 3101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85" y="1720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92" name="直接连接符 35858"/>
              <p:cNvSpPr/>
              <p:nvPr/>
            </p:nvSpPr>
            <p:spPr>
              <a:xfrm>
                <a:off x="747" y="1765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3" name="直接连接符 35859"/>
              <p:cNvSpPr/>
              <p:nvPr/>
            </p:nvSpPr>
            <p:spPr>
              <a:xfrm flipH="1" flipV="1">
                <a:off x="521" y="1493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4" name="椭圆 35873"/>
              <p:cNvSpPr/>
              <p:nvPr/>
            </p:nvSpPr>
            <p:spPr>
              <a:xfrm>
                <a:off x="702" y="1720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5" name="矩形 35919"/>
              <p:cNvSpPr/>
              <p:nvPr/>
            </p:nvSpPr>
            <p:spPr>
              <a:xfrm>
                <a:off x="431" y="858"/>
                <a:ext cx="1179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可能位移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666" y="2173"/>
              <a:ext cx="3089" cy="3155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lgDashDot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20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8" y="2697"/>
              <a:ext cx="36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/>
          <p:nvPr/>
        </p:nvGraphicFramePr>
        <p:xfrm>
          <a:off x="6944995" y="1410970"/>
          <a:ext cx="2030730" cy="124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3095625" imgH="1800225" progId="Paint.Picture">
                  <p:embed/>
                </p:oleObj>
              </mc:Choice>
              <mc:Fallback>
                <p:oleObj name="" r:id="rId1" imgW="3095625" imgH="18002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44995" y="1410970"/>
                        <a:ext cx="2030730" cy="1240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5105" y="2651760"/>
            <a:ext cx="774001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2000" b="1" dirty="0" smtClean="0">
                <a:latin typeface="+mn-ea"/>
                <a:ea typeface="+mn-ea"/>
                <a:cs typeface="+mj-cs"/>
                <a:sym typeface="+mn-ea"/>
              </a:rPr>
              <a:t>虚速度法一般分析步骤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67640" y="3060700"/>
            <a:ext cx="8808085" cy="3609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采用虚速度法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求</a:t>
            </a:r>
            <a:r>
              <a:rPr lang="zh-CN" altLang="en-US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静定问题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任意一个</a:t>
            </a:r>
            <a:r>
              <a:rPr lang="zh-CN" altLang="en-US" sz="19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  <a:cs typeface="+mj-cs"/>
                <a:sym typeface="+mn-ea"/>
              </a:rPr>
              <a:t>力</a:t>
            </a:r>
            <a:r>
              <a:rPr lang="en-US" altLang="zh-CN" sz="19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  <a:cs typeface="+mj-cs"/>
                <a:sym typeface="+mn-ea"/>
              </a:rPr>
              <a:t>(</a:t>
            </a:r>
            <a:r>
              <a:rPr lang="zh-CN" altLang="en-US" sz="19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  <a:cs typeface="+mj-cs"/>
                <a:sym typeface="+mn-ea"/>
              </a:rPr>
              <a:t>不是位置量</a:t>
            </a:r>
            <a:r>
              <a:rPr lang="en-US" altLang="zh-CN" sz="19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ea"/>
                <a:ea typeface="+mn-ea"/>
                <a:cs typeface="+mj-cs"/>
                <a:sym typeface="+mn-ea"/>
              </a:rPr>
              <a:t>)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，</a:t>
            </a:r>
            <a:r>
              <a:rPr lang="zh-CN" altLang="en-US" sz="1900" dirty="0" smtClean="0">
                <a:latin typeface="+mn-ea"/>
                <a:ea typeface="+mn-ea"/>
                <a:cs typeface="+mj-cs"/>
              </a:rPr>
              <a:t>一定可不引入任何不待求未知力，分析步骤一般如下：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1900" dirty="0" smtClean="0">
                <a:latin typeface="+mn-ea"/>
                <a:ea typeface="+mn-ea"/>
                <a:cs typeface="+mj-cs"/>
              </a:rPr>
              <a:t>（1）对于0个自由度完整系统，主动力一定已知，求任意方向的约束力或力矩的问题，将该待求力方向的约束去除，变成为 单自由度系统。对于单自由度系统，在其几何约束允许下，得到虚速度模式，对该模式应用虚位移原理即可求解。</a:t>
            </a:r>
            <a:endParaRPr lang="zh-CN" altLang="en-US" sz="1900" dirty="0" smtClean="0">
              <a:latin typeface="+mn-ea"/>
              <a:ea typeface="+mn-ea"/>
              <a:cs typeface="+mj-cs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sz="1900" dirty="0" smtClean="0">
                <a:latin typeface="+mn-ea"/>
                <a:ea typeface="+mn-ea"/>
                <a:cs typeface="+mj-cs"/>
              </a:rPr>
              <a:t>（2）对于n个自由度的完整系统的</a:t>
            </a:r>
            <a:r>
              <a:rPr lang="zh-CN" altLang="en-US" sz="19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静定问题</a:t>
            </a:r>
            <a:r>
              <a:rPr lang="zh-CN" sz="1900" dirty="0" smtClean="0">
                <a:latin typeface="+mn-ea"/>
                <a:ea typeface="+mn-ea"/>
                <a:cs typeface="+mj-cs"/>
              </a:rPr>
              <a:t>，一定有n个未知主动力，对求任意方向的约束力或力矩或主动力的问题：若是求主动力,假设其它未知主动力作用点处有一与其方向垂直的虚速度，</a:t>
            </a:r>
            <a:r>
              <a:rPr lang="zh-CN" sz="1900" dirty="0" smtClean="0">
                <a:latin typeface="+mn-ea"/>
                <a:ea typeface="+mn-ea"/>
                <a:cs typeface="+mj-cs"/>
                <a:sym typeface="+mn-ea"/>
              </a:rPr>
              <a:t>若其他主动力是未知力偶矩，假设其作用的刚体虚角速度为0，</a:t>
            </a:r>
            <a:r>
              <a:rPr lang="zh-CN" sz="1900" dirty="0" smtClean="0">
                <a:latin typeface="+mn-ea"/>
                <a:ea typeface="+mn-ea"/>
                <a:cs typeface="+mj-cs"/>
              </a:rPr>
              <a:t>这即变成单自由度系统； 若是求某一方向的约束力或力偶矩，将该待求力方向的约束去除，并假设所有未知主动力作用点处有一与其方向垂直的虚速度，这样系统变成单自由度系统。对于单自由度系统，在其几何约束允许下，得到虚速度模式，对该模式应用虚位移原理</a:t>
            </a:r>
            <a:r>
              <a:rPr lang="zh-CN" altLang="en-US" sz="1900" dirty="0" smtClean="0">
                <a:latin typeface="+mn-ea"/>
                <a:ea typeface="+mn-ea"/>
                <a:cs typeface="+mj-cs"/>
                <a:sym typeface="+mn-ea"/>
              </a:rPr>
              <a:t>即可求解。</a:t>
            </a:r>
            <a:r>
              <a:rPr lang="zh-CN" sz="1900" dirty="0" smtClean="0">
                <a:latin typeface="+mn-ea"/>
                <a:ea typeface="+mn-ea"/>
                <a:cs typeface="+mj-cs"/>
              </a:rPr>
              <a:t>。</a:t>
            </a:r>
            <a:endParaRPr lang="zh-CN" sz="1900" dirty="0" smtClean="0">
              <a:latin typeface="+mn-ea"/>
              <a:ea typeface="+mn-ea"/>
              <a:cs typeface="+mj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1600" y="201930"/>
            <a:ext cx="6436995" cy="2351405"/>
            <a:chOff x="-8" y="6275"/>
            <a:chExt cx="10137" cy="3703"/>
          </a:xfrm>
        </p:grpSpPr>
        <p:sp>
          <p:nvSpPr>
            <p:cNvPr id="3" name="TextBox 5"/>
            <p:cNvSpPr txBox="1"/>
            <p:nvPr/>
          </p:nvSpPr>
          <p:spPr>
            <a:xfrm>
              <a:off x="96" y="6275"/>
              <a:ext cx="8488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342900" marR="0" indent="-34290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l"/>
              </a:pPr>
              <a:r>
                <a:rPr lang="zh-CN" altLang="en-US" sz="2800" b="1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解析法和虚速度法方法总结</a:t>
              </a:r>
              <a:endParaRPr kumimoji="0" lang="zh-CN" altLang="en-US" sz="2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4" name="TextBox 5"/>
            <p:cNvSpPr txBox="1"/>
            <p:nvPr/>
          </p:nvSpPr>
          <p:spPr>
            <a:xfrm>
              <a:off x="-8" y="7977"/>
              <a:ext cx="10137" cy="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None/>
              </a:pPr>
              <a:r>
                <a:rPr lang="en-US" altLang="zh-CN" sz="1900" dirty="0" smtClean="0">
                  <a:latin typeface="+mn-ea"/>
                  <a:ea typeface="+mn-ea"/>
                  <a:cs typeface="+mj-cs"/>
                </a:rPr>
                <a:t>2</a:t>
              </a:r>
              <a:r>
                <a:rPr lang="zh-CN" altLang="zh-CN" sz="1900" dirty="0" smtClean="0">
                  <a:latin typeface="+mn-ea"/>
                  <a:ea typeface="+mn-ea"/>
                  <a:cs typeface="+mj-cs"/>
                </a:rPr>
                <a:t>种方法均可分析问题，根据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各人偏好选取。如下建议仅供参考：当建立的</a:t>
              </a:r>
              <a:r>
                <a:rPr lang="zh-CN" altLang="en-US" sz="19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</a:rPr>
                <a:t>位置关系都是比例关系或直角三角形关系，且不引入不待求未知量时，一般才考虑解析法</a:t>
              </a:r>
              <a:r>
                <a:rPr lang="zh-CN" altLang="en-US" sz="1900" dirty="0" smtClean="0">
                  <a:latin typeface="+mn-ea"/>
                  <a:ea typeface="+mn-ea"/>
                  <a:cs typeface="+mj-cs"/>
                </a:rPr>
                <a:t>，其它情形一般采用虚速度法。</a:t>
              </a:r>
              <a:endParaRPr lang="zh-CN" altLang="en-US" sz="1900" dirty="0" smtClean="0">
                <a:latin typeface="+mn-ea"/>
                <a:ea typeface="+mn-ea"/>
                <a:cs typeface="+mj-cs"/>
              </a:endParaRPr>
            </a:p>
          </p:txBody>
        </p:sp>
      </p:grpSp>
      <p:graphicFrame>
        <p:nvGraphicFramePr>
          <p:cNvPr id="58385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30920" y="118587"/>
          <a:ext cx="501650" cy="57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3" imgW="177165" imgH="203200" progId="Equation.KSEE3">
                  <p:embed/>
                </p:oleObj>
              </mc:Choice>
              <mc:Fallback>
                <p:oleObj name="" r:id="rId3" imgW="177165" imgH="2032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30920" y="118587"/>
                        <a:ext cx="501650" cy="57340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390265" y="2553335"/>
            <a:ext cx="6007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1800" b="1" noProof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</a:t>
            </a:r>
            <a:r>
              <a:rPr lang="zh-CN" altLang="en-US" sz="1800" b="1" noProof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】选择虚位移原理的各解法的选择判据是什么？</a:t>
            </a:r>
            <a:endParaRPr lang="zh-CN" altLang="en-US" sz="1800" b="1" noProof="1" dirty="0" smtClean="0"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5" grpId="0" bldLvl="0" animBg="1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谢谢！"/>
          <p:cNvSpPr txBox="1"/>
          <p:nvPr/>
        </p:nvSpPr>
        <p:spPr>
          <a:xfrm>
            <a:off x="3719513" y="3017838"/>
            <a:ext cx="2338387" cy="979487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>
            <a:spAutoFit/>
          </a:bodyPr>
          <a:lstStyle>
            <a:lvl1pPr algn="l" defTabSz="1300480">
              <a:defRPr sz="8400">
                <a:solidFill>
                  <a:srgbClr val="48272B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905" kern="0">
                <a:cs typeface="+mn-ea"/>
                <a:sym typeface="+mn-lt"/>
              </a:rPr>
              <a:t>谢谢！</a:t>
            </a:r>
            <a:endParaRPr sz="5905" kern="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000--v1.0-片头剪辑后录制再剪辑--再录制变成一个文件_转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14400" y="-685800"/>
            <a:ext cx="1097280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650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5" name="矩形 99334"/>
          <p:cNvSpPr/>
          <p:nvPr/>
        </p:nvSpPr>
        <p:spPr>
          <a:xfrm>
            <a:off x="461963" y="550863"/>
            <a:ext cx="8869363" cy="25533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虚位移原理的应用</a:t>
            </a:r>
            <a:endParaRPr lang="en-US" altLang="zh-CN" sz="3200" b="1" strike="noStrike" noProof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</a:t>
            </a:r>
            <a:endParaRPr lang="en-US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10</a:t>
            </a:r>
            <a:r>
              <a:rPr lang="zh-CN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动力学发展脉络</a:t>
            </a:r>
            <a:r>
              <a:rPr lang="en-US" altLang="zh-CN" sz="3200" b="1" strike="noStrike" noProof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   </a:t>
            </a:r>
            <a:r>
              <a:rPr lang="zh-CN" altLang="en-US" sz="3200" b="1" strike="noStrike" noProof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     </a:t>
            </a:r>
            <a:endParaRPr lang="zh-CN" altLang="zh-CN" sz="3200" b="1" strike="noStrike" noProof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  <a:p>
            <a:pPr eaLnBrk="0" fontAlgn="b" hangingPunct="0">
              <a:buClr>
                <a:srgbClr val="FF3300"/>
              </a:buClr>
              <a:buFont typeface="Wingdings" panose="05000000000000000000" pitchFamily="2" charset="2"/>
            </a:pPr>
            <a:r>
              <a:rPr lang="en-US" altLang="zh-CN" sz="3200" b="1" strike="noStrike" noProof="1" dirty="0">
                <a:solidFill>
                  <a:schemeClr val="accent2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                  </a:t>
            </a:r>
            <a:r>
              <a:rPr lang="zh-CN" altLang="en-US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28</a:t>
            </a:r>
            <a:r>
              <a:rPr lang="zh-CN" altLang="en-US" sz="2800" b="1" strike="noStrike" noProof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堂</a:t>
            </a:r>
            <a:endParaRPr lang="zh-CN" altLang="en-US" sz="2800" b="1" strike="noStrike" noProof="1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5298" name="对象 1"/>
          <p:cNvGraphicFramePr/>
          <p:nvPr/>
        </p:nvGraphicFramePr>
        <p:xfrm>
          <a:off x="6823075" y="3965575"/>
          <a:ext cx="2316163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314575" imgH="2867025" progId="Paint.Picture">
                  <p:embed/>
                </p:oleObj>
              </mc:Choice>
              <mc:Fallback>
                <p:oleObj name="" r:id="rId1" imgW="2314575" imgH="28670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65575"/>
                        <a:ext cx="2316163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对象 2"/>
          <p:cNvGraphicFramePr/>
          <p:nvPr/>
        </p:nvGraphicFramePr>
        <p:xfrm>
          <a:off x="112713" y="4389438"/>
          <a:ext cx="1900237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3076575" imgH="4276725" progId="Paint.Picture">
                  <p:embed/>
                </p:oleObj>
              </mc:Choice>
              <mc:Fallback>
                <p:oleObj name="" r:id="rId3" imgW="3076575" imgH="42767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13" y="4389438"/>
                        <a:ext cx="1900237" cy="2459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1"/>
          <p:cNvGraphicFramePr/>
          <p:nvPr/>
        </p:nvGraphicFramePr>
        <p:xfrm>
          <a:off x="6823075" y="3979863"/>
          <a:ext cx="2316163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2314575" imgH="2867025" progId="Paint.Picture">
                  <p:embed/>
                </p:oleObj>
              </mc:Choice>
              <mc:Fallback>
                <p:oleObj name="" r:id="rId5" imgW="2314575" imgH="28670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23075" y="3979863"/>
                        <a:ext cx="2316163" cy="286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571875" y="4686935"/>
            <a:ext cx="1961515" cy="2003425"/>
            <a:chOff x="666" y="2173"/>
            <a:chExt cx="3089" cy="3155"/>
          </a:xfrm>
        </p:grpSpPr>
        <p:grpSp>
          <p:nvGrpSpPr>
            <p:cNvPr id="35953" name="组合 35952"/>
            <p:cNvGrpSpPr/>
            <p:nvPr/>
          </p:nvGrpSpPr>
          <p:grpSpPr>
            <a:xfrm>
              <a:off x="1595" y="3615"/>
              <a:ext cx="1900" cy="1645"/>
              <a:chOff x="113" y="2672"/>
              <a:chExt cx="1667" cy="1361"/>
            </a:xfrm>
          </p:grpSpPr>
          <p:sp>
            <p:nvSpPr>
              <p:cNvPr id="18452" name="直接连接符 35901"/>
              <p:cNvSpPr/>
              <p:nvPr/>
            </p:nvSpPr>
            <p:spPr>
              <a:xfrm>
                <a:off x="329" y="3452"/>
                <a:ext cx="0" cy="36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53" name="对象 35902"/>
              <p:cNvGraphicFramePr>
                <a:graphicFrameLocks noChangeAspect="1"/>
              </p:cNvGraphicFramePr>
              <p:nvPr/>
            </p:nvGraphicFramePr>
            <p:xfrm>
              <a:off x="329" y="3770"/>
              <a:ext cx="314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6" imgW="241300" imgH="165100" progId="Equation.DSMT4">
                      <p:embed/>
                    </p:oleObj>
                  </mc:Choice>
                  <mc:Fallback>
                    <p:oleObj name="" r:id="rId6" imgW="241300" imgH="165100" progId="Equation.DSMT4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29" y="3770"/>
                            <a:ext cx="314" cy="2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4" name="直接连接符 35903"/>
              <p:cNvSpPr/>
              <p:nvPr/>
            </p:nvSpPr>
            <p:spPr>
              <a:xfrm flipH="1">
                <a:off x="328" y="2672"/>
                <a:ext cx="953" cy="7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55" name="组合 35904"/>
              <p:cNvGrpSpPr/>
              <p:nvPr/>
            </p:nvGrpSpPr>
            <p:grpSpPr>
              <a:xfrm>
                <a:off x="1054" y="2672"/>
                <a:ext cx="454" cy="227"/>
                <a:chOff x="3878" y="1629"/>
                <a:chExt cx="454" cy="227"/>
              </a:xfrm>
            </p:grpSpPr>
            <p:sp>
              <p:nvSpPr>
                <p:cNvPr id="18456" name="等腰三角形 35905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7" name="椭圆 35906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8" name="直接连接符 35907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59" name="对象 35908"/>
              <p:cNvGraphicFramePr>
                <a:graphicFrameLocks noChangeAspect="1"/>
              </p:cNvGraphicFramePr>
              <p:nvPr/>
            </p:nvGraphicFramePr>
            <p:xfrm>
              <a:off x="1236" y="2908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8" imgW="152400" imgH="177800" progId="Equation.DSMT4">
                      <p:embed/>
                    </p:oleObj>
                  </mc:Choice>
                  <mc:Fallback>
                    <p:oleObj name="" r:id="rId8" imgW="152400" imgH="177800" progId="Equation.DSMT4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6" y="2908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0" name="对象 35909"/>
              <p:cNvGraphicFramePr>
                <a:graphicFrameLocks noChangeAspect="1"/>
              </p:cNvGraphicFramePr>
              <p:nvPr/>
            </p:nvGraphicFramePr>
            <p:xfrm>
              <a:off x="238" y="3180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10" imgW="152400" imgH="165100" progId="Equation.DSMT4">
                      <p:embed/>
                    </p:oleObj>
                  </mc:Choice>
                  <mc:Fallback>
                    <p:oleObj name="" r:id="rId10" imgW="152400" imgH="165100" progId="Equation.DSMT4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8" y="3180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1" name="对象 35910"/>
              <p:cNvGraphicFramePr>
                <a:graphicFrameLocks noChangeAspect="1"/>
              </p:cNvGraphicFramePr>
              <p:nvPr/>
            </p:nvGraphicFramePr>
            <p:xfrm>
              <a:off x="918" y="3171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12" imgW="241300" imgH="228600" progId="Equation.DSMT4">
                      <p:embed/>
                    </p:oleObj>
                  </mc:Choice>
                  <mc:Fallback>
                    <p:oleObj name="" r:id="rId12" imgW="241300" imgH="228600" progId="Equation.DSMT4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918" y="3171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2" name="椭圆 35911"/>
              <p:cNvSpPr/>
              <p:nvPr/>
            </p:nvSpPr>
            <p:spPr>
              <a:xfrm>
                <a:off x="284" y="3362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3" name="直接连接符 35912"/>
              <p:cNvSpPr/>
              <p:nvPr/>
            </p:nvSpPr>
            <p:spPr>
              <a:xfrm>
                <a:off x="1281" y="2672"/>
                <a:ext cx="499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64" name="对象 35913"/>
              <p:cNvGraphicFramePr>
                <a:graphicFrameLocks noChangeAspect="1"/>
              </p:cNvGraphicFramePr>
              <p:nvPr/>
            </p:nvGraphicFramePr>
            <p:xfrm>
              <a:off x="1610" y="2672"/>
              <a:ext cx="148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14" imgW="114300" imgH="139700" progId="Equation.DSMT4">
                      <p:embed/>
                    </p:oleObj>
                  </mc:Choice>
                  <mc:Fallback>
                    <p:oleObj name="" r:id="rId14" imgW="114300" imgH="139700" progId="Equation.DSMT4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610" y="2672"/>
                            <a:ext cx="148" cy="2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5" name="直接连接符 35914"/>
              <p:cNvSpPr/>
              <p:nvPr/>
            </p:nvSpPr>
            <p:spPr>
              <a:xfrm flipV="1">
                <a:off x="374" y="3352"/>
                <a:ext cx="545" cy="45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6" name="直接连接符 35915"/>
              <p:cNvSpPr/>
              <p:nvPr/>
            </p:nvSpPr>
            <p:spPr>
              <a:xfrm flipH="1" flipV="1">
                <a:off x="204" y="3080"/>
                <a:ext cx="136" cy="318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7" name="直接连接符 35916"/>
              <p:cNvSpPr/>
              <p:nvPr/>
            </p:nvSpPr>
            <p:spPr>
              <a:xfrm flipH="1">
                <a:off x="113" y="3443"/>
                <a:ext cx="182" cy="182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8" name="直接连接符 35917"/>
              <p:cNvSpPr/>
              <p:nvPr/>
            </p:nvSpPr>
            <p:spPr>
              <a:xfrm>
                <a:off x="340" y="3398"/>
                <a:ext cx="317" cy="181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35952" name="组合 35951"/>
            <p:cNvGrpSpPr/>
            <p:nvPr/>
          </p:nvGrpSpPr>
          <p:grpSpPr>
            <a:xfrm>
              <a:off x="958" y="2327"/>
              <a:ext cx="2422" cy="1939"/>
              <a:chOff x="385" y="858"/>
              <a:chExt cx="1542" cy="1225"/>
            </a:xfrm>
          </p:grpSpPr>
          <p:sp>
            <p:nvSpPr>
              <p:cNvPr id="18484" name="直接连接符 35852"/>
              <p:cNvSpPr/>
              <p:nvPr/>
            </p:nvSpPr>
            <p:spPr>
              <a:xfrm flipH="1">
                <a:off x="747" y="1085"/>
                <a:ext cx="952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85" name="组合 35851"/>
              <p:cNvGrpSpPr/>
              <p:nvPr/>
            </p:nvGrpSpPr>
            <p:grpSpPr>
              <a:xfrm>
                <a:off x="1473" y="1039"/>
                <a:ext cx="454" cy="227"/>
                <a:chOff x="3878" y="1629"/>
                <a:chExt cx="454" cy="227"/>
              </a:xfrm>
            </p:grpSpPr>
            <p:sp>
              <p:nvSpPr>
                <p:cNvPr id="18486" name="等腰三角形 35849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7" name="椭圆 35848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8" name="直接连接符 35850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89" name="对象 35853"/>
              <p:cNvGraphicFramePr>
                <a:graphicFrameLocks noChangeAspect="1"/>
              </p:cNvGraphicFramePr>
              <p:nvPr/>
            </p:nvGraphicFramePr>
            <p:xfrm>
              <a:off x="1654" y="1266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16" imgW="152400" imgH="177800" progId="Equation.DSMT4">
                      <p:embed/>
                    </p:oleObj>
                  </mc:Choice>
                  <mc:Fallback>
                    <p:oleObj name="" r:id="rId16" imgW="152400" imgH="177800" progId="Equation.DSMT4">
                      <p:embed/>
                      <p:pic>
                        <p:nvPicPr>
                          <p:cNvPr id="0" name="图片 3099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54" y="1266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0" name="对象 35854"/>
              <p:cNvGraphicFramePr>
                <a:graphicFrameLocks noChangeAspect="1"/>
              </p:cNvGraphicFramePr>
              <p:nvPr/>
            </p:nvGraphicFramePr>
            <p:xfrm>
              <a:off x="656" y="1538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17" imgW="152400" imgH="165100" progId="Equation.DSMT4">
                      <p:embed/>
                    </p:oleObj>
                  </mc:Choice>
                  <mc:Fallback>
                    <p:oleObj name="" r:id="rId17" imgW="152400" imgH="165100" progId="Equation.DSMT4">
                      <p:embed/>
                      <p:pic>
                        <p:nvPicPr>
                          <p:cNvPr id="0" name="图片 3100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56" y="1538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1" name="对象 35857"/>
              <p:cNvGraphicFramePr>
                <a:graphicFrameLocks noChangeAspect="1"/>
              </p:cNvGraphicFramePr>
              <p:nvPr/>
            </p:nvGraphicFramePr>
            <p:xfrm>
              <a:off x="385" y="1720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18" imgW="241300" imgH="228600" progId="Equation.DSMT4">
                      <p:embed/>
                    </p:oleObj>
                  </mc:Choice>
                  <mc:Fallback>
                    <p:oleObj name="" r:id="rId18" imgW="241300" imgH="228600" progId="Equation.DSMT4">
                      <p:embed/>
                      <p:pic>
                        <p:nvPicPr>
                          <p:cNvPr id="0" name="图片 3101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85" y="1720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92" name="直接连接符 35858"/>
              <p:cNvSpPr/>
              <p:nvPr/>
            </p:nvSpPr>
            <p:spPr>
              <a:xfrm>
                <a:off x="747" y="1765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3" name="直接连接符 35859"/>
              <p:cNvSpPr/>
              <p:nvPr/>
            </p:nvSpPr>
            <p:spPr>
              <a:xfrm flipH="1" flipV="1">
                <a:off x="521" y="1493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4" name="椭圆 35873"/>
              <p:cNvSpPr/>
              <p:nvPr/>
            </p:nvSpPr>
            <p:spPr>
              <a:xfrm>
                <a:off x="702" y="1720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5" name="矩形 35919"/>
              <p:cNvSpPr/>
              <p:nvPr/>
            </p:nvSpPr>
            <p:spPr>
              <a:xfrm>
                <a:off x="431" y="858"/>
                <a:ext cx="1179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可能位移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666" y="2173"/>
              <a:ext cx="3089" cy="3155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lgDashDot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20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8" y="2697"/>
              <a:ext cx="36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84798" y="3322162"/>
            <a:ext cx="8198168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虚位移定义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在某一瞬时t=t*  ,质点系在几何约束允许的条件下，可能实现的 任何无限小的位移。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indent="0" eaLnBrk="0" hangingPunc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虚位移可以是线位移 ，也可以是角位移，用δ变分符号表示。一个机构有多种虚位移模式。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248285" y="4644390"/>
            <a:ext cx="8514715" cy="716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【说明】</a:t>
            </a:r>
            <a:r>
              <a:rPr lang="el-GR" altLang="zh-CN" sz="2000" dirty="0">
                <a:latin typeface="微软雅黑" panose="020B0503020204020204" pitchFamily="34" charset="-122"/>
              </a:rPr>
              <a:t> δ</a:t>
            </a:r>
            <a:r>
              <a:rPr lang="zh-CN" altLang="en-US" sz="2000" dirty="0">
                <a:latin typeface="微软雅黑" panose="020B0503020204020204" pitchFamily="34" charset="-122"/>
              </a:rPr>
              <a:t>运算就是假想时间“凝固”不动的微分运算</a:t>
            </a:r>
            <a:r>
              <a:rPr lang="en-US" altLang="zh-CN" sz="2000" dirty="0">
                <a:latin typeface="微软雅黑" panose="020B0503020204020204" pitchFamily="34" charset="-122"/>
              </a:rPr>
              <a:t>d</a:t>
            </a:r>
            <a:r>
              <a:rPr lang="zh-CN" altLang="en-US" sz="2000" dirty="0">
                <a:latin typeface="微软雅黑" panose="020B0503020204020204" pitchFamily="34" charset="-122"/>
              </a:rPr>
              <a:t>，称为等时变分运算，微分</a:t>
            </a:r>
            <a:r>
              <a:rPr lang="en-US" altLang="zh-CN" sz="2000" dirty="0">
                <a:latin typeface="微软雅黑" panose="020B0503020204020204" pitchFamily="34" charset="-122"/>
              </a:rPr>
              <a:t>d</a:t>
            </a:r>
            <a:r>
              <a:rPr lang="zh-CN" altLang="en-US" sz="2000" dirty="0">
                <a:latin typeface="微软雅黑" panose="020B0503020204020204" pitchFamily="34" charset="-122"/>
              </a:rPr>
              <a:t>的运算规则全部适合于</a:t>
            </a:r>
            <a:r>
              <a:rPr lang="el-GR" altLang="zh-CN" sz="1800" dirty="0">
                <a:latin typeface="微软雅黑" panose="020B0503020204020204" pitchFamily="34" charset="-122"/>
              </a:rPr>
              <a:t>δ</a:t>
            </a:r>
            <a:r>
              <a:rPr lang="zh-CN" altLang="en-US" sz="1800" dirty="0">
                <a:latin typeface="微软雅黑" panose="020B0503020204020204" pitchFamily="34" charset="-122"/>
              </a:rPr>
              <a:t>运算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53975" y="4984115"/>
            <a:ext cx="9037955" cy="1882775"/>
          </a:xfrm>
        </p:spPr>
        <p:txBody>
          <a:bodyPr/>
          <a:lstStyle/>
          <a:p>
            <a:pPr>
              <a:buFont typeface="Wingdings" panose="05000000000000000000" charset="0"/>
              <a:buChar char="l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虚位移与实位移的关系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）实位移除了与约束条件有关外，还与时间，主动力，及初始条件有关。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）虚位移只与凝固时间下的约束条件有关。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）在定常约束下，无限小实位移是虚位移中的一个。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434" name="矩形 35847"/>
          <p:cNvSpPr/>
          <p:nvPr/>
        </p:nvSpPr>
        <p:spPr>
          <a:xfrm>
            <a:off x="248285" y="821293"/>
            <a:ext cx="5897880" cy="603250"/>
          </a:xfrm>
          <a:prstGeom prst="rect">
            <a:avLst/>
          </a:prstGeom>
          <a:noFill/>
          <a:ln w="9525">
            <a:noFill/>
          </a:ln>
        </p:spPr>
        <p:txBody>
          <a:bodyPr tIns="148543" bIns="148543" anchor="ctr">
            <a:spAutoFit/>
          </a:bodyPr>
          <a:lstStyle/>
          <a:p>
            <a:pPr indent="0" eaLnBrk="0" hangingPunct="0"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实际位移，可能位移，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虚位移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8325" y="1251585"/>
            <a:ext cx="1961515" cy="2007235"/>
            <a:chOff x="5574" y="2065"/>
            <a:chExt cx="3089" cy="3161"/>
          </a:xfrm>
        </p:grpSpPr>
        <p:grpSp>
          <p:nvGrpSpPr>
            <p:cNvPr id="35951" name="组合 35950"/>
            <p:cNvGrpSpPr/>
            <p:nvPr/>
          </p:nvGrpSpPr>
          <p:grpSpPr>
            <a:xfrm>
              <a:off x="6372" y="3458"/>
              <a:ext cx="2079" cy="1768"/>
              <a:chOff x="2064" y="2627"/>
              <a:chExt cx="1542" cy="1361"/>
            </a:xfrm>
          </p:grpSpPr>
          <p:sp>
            <p:nvSpPr>
              <p:cNvPr id="18437" name="直接连接符 35885"/>
              <p:cNvSpPr/>
              <p:nvPr/>
            </p:nvSpPr>
            <p:spPr>
              <a:xfrm>
                <a:off x="2155" y="3407"/>
                <a:ext cx="0" cy="36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38" name="对象 35886"/>
              <p:cNvGraphicFramePr>
                <a:graphicFrameLocks noChangeAspect="1"/>
              </p:cNvGraphicFramePr>
              <p:nvPr/>
            </p:nvGraphicFramePr>
            <p:xfrm>
              <a:off x="2155" y="3725"/>
              <a:ext cx="314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0" name="" r:id="rId1" imgW="241300" imgH="165100" progId="Equation.DSMT4">
                      <p:embed/>
                    </p:oleObj>
                  </mc:Choice>
                  <mc:Fallback>
                    <p:oleObj name="" r:id="rId1" imgW="241300" imgH="165100" progId="Equation.DSMT4">
                      <p:embed/>
                      <p:pic>
                        <p:nvPicPr>
                          <p:cNvPr id="0" name="图片 3085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2155" y="3725"/>
                            <a:ext cx="314" cy="2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39" name="直接连接符 35887"/>
              <p:cNvSpPr/>
              <p:nvPr/>
            </p:nvSpPr>
            <p:spPr>
              <a:xfrm flipH="1">
                <a:off x="2154" y="2627"/>
                <a:ext cx="953" cy="7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40" name="组合 35888"/>
              <p:cNvGrpSpPr/>
              <p:nvPr/>
            </p:nvGrpSpPr>
            <p:grpSpPr>
              <a:xfrm>
                <a:off x="2880" y="2627"/>
                <a:ext cx="454" cy="227"/>
                <a:chOff x="3878" y="1629"/>
                <a:chExt cx="454" cy="227"/>
              </a:xfrm>
            </p:grpSpPr>
            <p:sp>
              <p:nvSpPr>
                <p:cNvPr id="18441" name="等腰三角形 35889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42" name="椭圆 35890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43" name="直接连接符 35891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44" name="对象 35892"/>
              <p:cNvGraphicFramePr>
                <a:graphicFrameLocks noChangeAspect="1"/>
              </p:cNvGraphicFramePr>
              <p:nvPr/>
            </p:nvGraphicFramePr>
            <p:xfrm>
              <a:off x="3062" y="2863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1" name="" r:id="rId3" imgW="152400" imgH="177800" progId="Equation.DSMT4">
                      <p:embed/>
                    </p:oleObj>
                  </mc:Choice>
                  <mc:Fallback>
                    <p:oleObj name="" r:id="rId3" imgW="152400" imgH="177800" progId="Equation.DSMT4">
                      <p:embed/>
                      <p:pic>
                        <p:nvPicPr>
                          <p:cNvPr id="0" name="图片 3086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062" y="2863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45" name="对象 35893"/>
              <p:cNvGraphicFramePr>
                <a:graphicFrameLocks noChangeAspect="1"/>
              </p:cNvGraphicFramePr>
              <p:nvPr/>
            </p:nvGraphicFramePr>
            <p:xfrm>
              <a:off x="2064" y="3135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2" name="" r:id="rId5" imgW="152400" imgH="165100" progId="Equation.DSMT4">
                      <p:embed/>
                    </p:oleObj>
                  </mc:Choice>
                  <mc:Fallback>
                    <p:oleObj name="" r:id="rId5" imgW="152400" imgH="165100" progId="Equation.DSMT4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6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064" y="3135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46" name="对象 35894"/>
              <p:cNvGraphicFramePr>
                <a:graphicFrameLocks noChangeAspect="1"/>
              </p:cNvGraphicFramePr>
              <p:nvPr/>
            </p:nvGraphicFramePr>
            <p:xfrm>
              <a:off x="2744" y="3126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3" name="" r:id="rId7" imgW="241300" imgH="228600" progId="Equation.DSMT4">
                      <p:embed/>
                    </p:oleObj>
                  </mc:Choice>
                  <mc:Fallback>
                    <p:oleObj name="" r:id="rId7" imgW="241300" imgH="228600" progId="Equation.DSMT4">
                      <p:embed/>
                      <p:pic>
                        <p:nvPicPr>
                          <p:cNvPr id="0" name="图片 308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744" y="3126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47" name="椭圆 35896"/>
              <p:cNvSpPr/>
              <p:nvPr/>
            </p:nvSpPr>
            <p:spPr>
              <a:xfrm>
                <a:off x="2110" y="3317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8" name="直接连接符 35897"/>
              <p:cNvSpPr/>
              <p:nvPr/>
            </p:nvSpPr>
            <p:spPr>
              <a:xfrm>
                <a:off x="3107" y="2627"/>
                <a:ext cx="499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49" name="对象 35899"/>
              <p:cNvGraphicFramePr>
                <a:graphicFrameLocks noChangeAspect="1"/>
              </p:cNvGraphicFramePr>
              <p:nvPr/>
            </p:nvGraphicFramePr>
            <p:xfrm>
              <a:off x="3424" y="2627"/>
              <a:ext cx="148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4" name="" r:id="rId9" imgW="114300" imgH="139700" progId="Equation.DSMT4">
                      <p:embed/>
                    </p:oleObj>
                  </mc:Choice>
                  <mc:Fallback>
                    <p:oleObj name="" r:id="rId9" imgW="114300" imgH="139700" progId="Equation.DSMT4">
                      <p:embed/>
                      <p:pic>
                        <p:nvPicPr>
                          <p:cNvPr id="0" name="图片 3089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424" y="2627"/>
                            <a:ext cx="148" cy="2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0" name="直接连接符 35900"/>
              <p:cNvSpPr/>
              <p:nvPr/>
            </p:nvSpPr>
            <p:spPr>
              <a:xfrm flipV="1">
                <a:off x="2200" y="3307"/>
                <a:ext cx="545" cy="45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35950" name="组合 35949"/>
            <p:cNvGrpSpPr/>
            <p:nvPr/>
          </p:nvGrpSpPr>
          <p:grpSpPr>
            <a:xfrm>
              <a:off x="5679" y="2077"/>
              <a:ext cx="2552" cy="2621"/>
              <a:chOff x="1940" y="722"/>
              <a:chExt cx="1530" cy="1669"/>
            </a:xfrm>
          </p:grpSpPr>
          <p:sp>
            <p:nvSpPr>
              <p:cNvPr id="18470" name="直接连接符 35871"/>
              <p:cNvSpPr/>
              <p:nvPr/>
            </p:nvSpPr>
            <p:spPr>
              <a:xfrm>
                <a:off x="2109" y="1810"/>
                <a:ext cx="0" cy="36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71" name="对象 35872"/>
              <p:cNvGraphicFramePr>
                <a:graphicFrameLocks noChangeAspect="1"/>
              </p:cNvGraphicFramePr>
              <p:nvPr/>
            </p:nvGraphicFramePr>
            <p:xfrm>
              <a:off x="1940" y="2128"/>
              <a:ext cx="314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5" name="" r:id="rId11" imgW="241300" imgH="165100" progId="Equation.DSMT4">
                      <p:embed/>
                    </p:oleObj>
                  </mc:Choice>
                  <mc:Fallback>
                    <p:oleObj name="" r:id="rId11" imgW="241300" imgH="165100" progId="Equation.DSMT4">
                      <p:embed/>
                      <p:pic>
                        <p:nvPicPr>
                          <p:cNvPr id="0" name="图片 3095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940" y="2128"/>
                            <a:ext cx="314" cy="2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72" name="直接连接符 35874"/>
              <p:cNvSpPr/>
              <p:nvPr/>
            </p:nvSpPr>
            <p:spPr>
              <a:xfrm flipH="1">
                <a:off x="2109" y="1085"/>
                <a:ext cx="952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73" name="组合 35875"/>
              <p:cNvGrpSpPr/>
              <p:nvPr/>
            </p:nvGrpSpPr>
            <p:grpSpPr>
              <a:xfrm>
                <a:off x="2835" y="1039"/>
                <a:ext cx="454" cy="227"/>
                <a:chOff x="3878" y="1629"/>
                <a:chExt cx="454" cy="227"/>
              </a:xfrm>
            </p:grpSpPr>
            <p:sp>
              <p:nvSpPr>
                <p:cNvPr id="18474" name="等腰三角形 35876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75" name="椭圆 35877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76" name="直接连接符 35878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77" name="对象 35879"/>
              <p:cNvGraphicFramePr>
                <a:graphicFrameLocks noChangeAspect="1"/>
              </p:cNvGraphicFramePr>
              <p:nvPr/>
            </p:nvGraphicFramePr>
            <p:xfrm>
              <a:off x="3016" y="1266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6" name="" r:id="rId13" imgW="152400" imgH="177800" progId="Equation.DSMT4">
                      <p:embed/>
                    </p:oleObj>
                  </mc:Choice>
                  <mc:Fallback>
                    <p:oleObj name="" r:id="rId13" imgW="152400" imgH="177800" progId="Equation.DSMT4">
                      <p:embed/>
                      <p:pic>
                        <p:nvPicPr>
                          <p:cNvPr id="0" name="图片 3096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016" y="1266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78" name="对象 35880"/>
              <p:cNvGraphicFramePr>
                <a:graphicFrameLocks noChangeAspect="1"/>
              </p:cNvGraphicFramePr>
              <p:nvPr/>
            </p:nvGraphicFramePr>
            <p:xfrm>
              <a:off x="2018" y="1538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7" name="" r:id="rId14" imgW="152400" imgH="165100" progId="Equation.DSMT4">
                      <p:embed/>
                    </p:oleObj>
                  </mc:Choice>
                  <mc:Fallback>
                    <p:oleObj name="" r:id="rId14" imgW="152400" imgH="165100" progId="Equation.DSMT4">
                      <p:embed/>
                      <p:pic>
                        <p:nvPicPr>
                          <p:cNvPr id="0" name="图片 3097"/>
                          <p:cNvPicPr/>
                          <p:nvPr/>
                        </p:nvPicPr>
                        <p:blipFill>
                          <a:blip r:embed="rId6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018" y="1538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79" name="对象 35881"/>
              <p:cNvGraphicFramePr>
                <a:graphicFrameLocks noChangeAspect="1"/>
              </p:cNvGraphicFramePr>
              <p:nvPr/>
            </p:nvGraphicFramePr>
            <p:xfrm>
              <a:off x="2186" y="1611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8" name="" r:id="rId15" imgW="241300" imgH="228600" progId="Equation.DSMT4">
                      <p:embed/>
                    </p:oleObj>
                  </mc:Choice>
                  <mc:Fallback>
                    <p:oleObj name="" r:id="rId15" imgW="241300" imgH="228600" progId="Equation.DSMT4">
                      <p:embed/>
                      <p:pic>
                        <p:nvPicPr>
                          <p:cNvPr id="0" name="图片 309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186" y="1611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80" name="直接连接符 35882"/>
              <p:cNvSpPr/>
              <p:nvPr/>
            </p:nvSpPr>
            <p:spPr>
              <a:xfrm>
                <a:off x="2109" y="1765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81" name="椭圆 35884"/>
              <p:cNvSpPr/>
              <p:nvPr/>
            </p:nvSpPr>
            <p:spPr>
              <a:xfrm>
                <a:off x="2064" y="1720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82" name="矩形 35918"/>
              <p:cNvSpPr/>
              <p:nvPr/>
            </p:nvSpPr>
            <p:spPr>
              <a:xfrm>
                <a:off x="2426" y="722"/>
                <a:ext cx="1044" cy="3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实位移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5574" y="2065"/>
              <a:ext cx="3089" cy="3155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lgDashDot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16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39" y="2247"/>
              <a:ext cx="795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lang="en-US" altLang="zh-CN" sz="2000" dirty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1</a:t>
              </a: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23615" y="1313180"/>
            <a:ext cx="2009775" cy="2003425"/>
            <a:chOff x="590" y="2173"/>
            <a:chExt cx="3165" cy="3155"/>
          </a:xfrm>
        </p:grpSpPr>
        <p:grpSp>
          <p:nvGrpSpPr>
            <p:cNvPr id="35953" name="组合 35952"/>
            <p:cNvGrpSpPr/>
            <p:nvPr/>
          </p:nvGrpSpPr>
          <p:grpSpPr>
            <a:xfrm>
              <a:off x="1595" y="3615"/>
              <a:ext cx="1900" cy="1645"/>
              <a:chOff x="113" y="2672"/>
              <a:chExt cx="1667" cy="1361"/>
            </a:xfrm>
          </p:grpSpPr>
          <p:sp>
            <p:nvSpPr>
              <p:cNvPr id="18452" name="直接连接符 35901"/>
              <p:cNvSpPr/>
              <p:nvPr/>
            </p:nvSpPr>
            <p:spPr>
              <a:xfrm>
                <a:off x="329" y="3452"/>
                <a:ext cx="0" cy="36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53" name="对象 35902"/>
              <p:cNvGraphicFramePr>
                <a:graphicFrameLocks noChangeAspect="1"/>
              </p:cNvGraphicFramePr>
              <p:nvPr/>
            </p:nvGraphicFramePr>
            <p:xfrm>
              <a:off x="329" y="3770"/>
              <a:ext cx="314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9" name="" r:id="rId17" imgW="241300" imgH="165100" progId="Equation.DSMT4">
                      <p:embed/>
                    </p:oleObj>
                  </mc:Choice>
                  <mc:Fallback>
                    <p:oleObj name="" r:id="rId17" imgW="241300" imgH="165100" progId="Equation.DSMT4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329" y="3770"/>
                            <a:ext cx="314" cy="2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54" name="直接连接符 35903"/>
              <p:cNvSpPr/>
              <p:nvPr/>
            </p:nvSpPr>
            <p:spPr>
              <a:xfrm flipH="1">
                <a:off x="328" y="2672"/>
                <a:ext cx="953" cy="7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55" name="组合 35904"/>
              <p:cNvGrpSpPr/>
              <p:nvPr/>
            </p:nvGrpSpPr>
            <p:grpSpPr>
              <a:xfrm>
                <a:off x="1054" y="2672"/>
                <a:ext cx="454" cy="227"/>
                <a:chOff x="3878" y="1629"/>
                <a:chExt cx="454" cy="227"/>
              </a:xfrm>
            </p:grpSpPr>
            <p:sp>
              <p:nvSpPr>
                <p:cNvPr id="18456" name="等腰三角形 35905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7" name="椭圆 35906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58" name="直接连接符 35907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59" name="对象 35908"/>
              <p:cNvGraphicFramePr>
                <a:graphicFrameLocks noChangeAspect="1"/>
              </p:cNvGraphicFramePr>
              <p:nvPr/>
            </p:nvGraphicFramePr>
            <p:xfrm>
              <a:off x="1236" y="2908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0" name="" r:id="rId18" imgW="152400" imgH="177800" progId="Equation.DSMT4">
                      <p:embed/>
                    </p:oleObj>
                  </mc:Choice>
                  <mc:Fallback>
                    <p:oleObj name="" r:id="rId18" imgW="152400" imgH="177800" progId="Equation.DSMT4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36" y="2908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0" name="对象 35909"/>
              <p:cNvGraphicFramePr>
                <a:graphicFrameLocks noChangeAspect="1"/>
              </p:cNvGraphicFramePr>
              <p:nvPr/>
            </p:nvGraphicFramePr>
            <p:xfrm>
              <a:off x="238" y="3180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1" name="" r:id="rId19" imgW="152400" imgH="165100" progId="Equation.DSMT4">
                      <p:embed/>
                    </p:oleObj>
                  </mc:Choice>
                  <mc:Fallback>
                    <p:oleObj name="" r:id="rId19" imgW="152400" imgH="165100" progId="Equation.DSMT4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6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8" y="3180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1" name="对象 35910"/>
              <p:cNvGraphicFramePr>
                <a:graphicFrameLocks noChangeAspect="1"/>
              </p:cNvGraphicFramePr>
              <p:nvPr/>
            </p:nvGraphicFramePr>
            <p:xfrm>
              <a:off x="918" y="3171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2" name="" r:id="rId20" imgW="241300" imgH="228600" progId="Equation.DSMT4">
                      <p:embed/>
                    </p:oleObj>
                  </mc:Choice>
                  <mc:Fallback>
                    <p:oleObj name="" r:id="rId20" imgW="241300" imgH="228600" progId="Equation.DSMT4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918" y="3171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2" name="椭圆 35911"/>
              <p:cNvSpPr/>
              <p:nvPr/>
            </p:nvSpPr>
            <p:spPr>
              <a:xfrm>
                <a:off x="284" y="3362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3" name="直接连接符 35912"/>
              <p:cNvSpPr/>
              <p:nvPr/>
            </p:nvSpPr>
            <p:spPr>
              <a:xfrm>
                <a:off x="1281" y="2672"/>
                <a:ext cx="499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464" name="对象 35913"/>
              <p:cNvGraphicFramePr>
                <a:graphicFrameLocks noChangeAspect="1"/>
              </p:cNvGraphicFramePr>
              <p:nvPr/>
            </p:nvGraphicFramePr>
            <p:xfrm>
              <a:off x="1610" y="2672"/>
              <a:ext cx="148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3" name="" r:id="rId21" imgW="114300" imgH="139700" progId="Equation.DSMT4">
                      <p:embed/>
                    </p:oleObj>
                  </mc:Choice>
                  <mc:Fallback>
                    <p:oleObj name="" r:id="rId21" imgW="114300" imgH="139700" progId="Equation.DSMT4">
                      <p:embed/>
                      <p:pic>
                        <p:nvPicPr>
                          <p:cNvPr id="0" name="图片 3094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610" y="2672"/>
                            <a:ext cx="148" cy="2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65" name="直接连接符 35914"/>
              <p:cNvSpPr/>
              <p:nvPr/>
            </p:nvSpPr>
            <p:spPr>
              <a:xfrm flipV="1">
                <a:off x="374" y="3352"/>
                <a:ext cx="545" cy="45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6" name="直接连接符 35915"/>
              <p:cNvSpPr/>
              <p:nvPr/>
            </p:nvSpPr>
            <p:spPr>
              <a:xfrm flipH="1" flipV="1">
                <a:off x="204" y="3080"/>
                <a:ext cx="136" cy="318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7" name="直接连接符 35916"/>
              <p:cNvSpPr/>
              <p:nvPr/>
            </p:nvSpPr>
            <p:spPr>
              <a:xfrm flipH="1">
                <a:off x="113" y="3443"/>
                <a:ext cx="182" cy="182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68" name="直接连接符 35917"/>
              <p:cNvSpPr/>
              <p:nvPr/>
            </p:nvSpPr>
            <p:spPr>
              <a:xfrm>
                <a:off x="340" y="3398"/>
                <a:ext cx="317" cy="181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35952" name="组合 35951"/>
            <p:cNvGrpSpPr/>
            <p:nvPr/>
          </p:nvGrpSpPr>
          <p:grpSpPr>
            <a:xfrm>
              <a:off x="958" y="2327"/>
              <a:ext cx="2422" cy="1939"/>
              <a:chOff x="385" y="858"/>
              <a:chExt cx="1542" cy="1225"/>
            </a:xfrm>
          </p:grpSpPr>
          <p:sp>
            <p:nvSpPr>
              <p:cNvPr id="18484" name="直接连接符 35852"/>
              <p:cNvSpPr/>
              <p:nvPr/>
            </p:nvSpPr>
            <p:spPr>
              <a:xfrm flipH="1">
                <a:off x="747" y="1085"/>
                <a:ext cx="952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85" name="组合 35851"/>
              <p:cNvGrpSpPr/>
              <p:nvPr/>
            </p:nvGrpSpPr>
            <p:grpSpPr>
              <a:xfrm>
                <a:off x="1473" y="1039"/>
                <a:ext cx="454" cy="227"/>
                <a:chOff x="3878" y="1629"/>
                <a:chExt cx="454" cy="227"/>
              </a:xfrm>
            </p:grpSpPr>
            <p:sp>
              <p:nvSpPr>
                <p:cNvPr id="18486" name="等腰三角形 35849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7" name="椭圆 35848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88" name="直接连接符 35850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489" name="对象 35853"/>
              <p:cNvGraphicFramePr>
                <a:graphicFrameLocks noChangeAspect="1"/>
              </p:cNvGraphicFramePr>
              <p:nvPr/>
            </p:nvGraphicFramePr>
            <p:xfrm>
              <a:off x="1654" y="1266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4" name="" r:id="rId23" imgW="152400" imgH="177800" progId="Equation.DSMT4">
                      <p:embed/>
                    </p:oleObj>
                  </mc:Choice>
                  <mc:Fallback>
                    <p:oleObj name="" r:id="rId23" imgW="152400" imgH="177800" progId="Equation.DSMT4">
                      <p:embed/>
                      <p:pic>
                        <p:nvPicPr>
                          <p:cNvPr id="0" name="图片 3099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54" y="1266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0" name="对象 35854"/>
              <p:cNvGraphicFramePr>
                <a:graphicFrameLocks noChangeAspect="1"/>
              </p:cNvGraphicFramePr>
              <p:nvPr/>
            </p:nvGraphicFramePr>
            <p:xfrm>
              <a:off x="656" y="1538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5" name="" r:id="rId24" imgW="152400" imgH="165100" progId="Equation.DSMT4">
                      <p:embed/>
                    </p:oleObj>
                  </mc:Choice>
                  <mc:Fallback>
                    <p:oleObj name="" r:id="rId24" imgW="152400" imgH="165100" progId="Equation.DSMT4">
                      <p:embed/>
                      <p:pic>
                        <p:nvPicPr>
                          <p:cNvPr id="0" name="图片 3100"/>
                          <p:cNvPicPr/>
                          <p:nvPr/>
                        </p:nvPicPr>
                        <p:blipFill>
                          <a:blip r:embed="rId6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56" y="1538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91" name="对象 35857"/>
              <p:cNvGraphicFramePr>
                <a:graphicFrameLocks noChangeAspect="1"/>
              </p:cNvGraphicFramePr>
              <p:nvPr/>
            </p:nvGraphicFramePr>
            <p:xfrm>
              <a:off x="385" y="1720"/>
              <a:ext cx="314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" name="" r:id="rId25" imgW="241300" imgH="228600" progId="Equation.DSMT4">
                      <p:embed/>
                    </p:oleObj>
                  </mc:Choice>
                  <mc:Fallback>
                    <p:oleObj name="" r:id="rId25" imgW="241300" imgH="228600" progId="Equation.DSMT4">
                      <p:embed/>
                      <p:pic>
                        <p:nvPicPr>
                          <p:cNvPr id="0" name="图片 3101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385" y="1720"/>
                            <a:ext cx="314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92" name="直接连接符 35858"/>
              <p:cNvSpPr/>
              <p:nvPr/>
            </p:nvSpPr>
            <p:spPr>
              <a:xfrm>
                <a:off x="747" y="1765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3" name="直接连接符 35859"/>
              <p:cNvSpPr/>
              <p:nvPr/>
            </p:nvSpPr>
            <p:spPr>
              <a:xfrm flipH="1" flipV="1">
                <a:off x="521" y="1493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494" name="椭圆 35873"/>
              <p:cNvSpPr/>
              <p:nvPr/>
            </p:nvSpPr>
            <p:spPr>
              <a:xfrm>
                <a:off x="702" y="1720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5" name="矩形 35919"/>
              <p:cNvSpPr/>
              <p:nvPr/>
            </p:nvSpPr>
            <p:spPr>
              <a:xfrm>
                <a:off x="431" y="858"/>
                <a:ext cx="1179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可能位移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666" y="2173"/>
              <a:ext cx="3089" cy="3155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lgDashDot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16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90" y="2697"/>
              <a:ext cx="795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lang="en-US" altLang="zh-CN" sz="2000" dirty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2</a:t>
              </a: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99530" y="1340485"/>
            <a:ext cx="2049780" cy="2002790"/>
            <a:chOff x="10078" y="2111"/>
            <a:chExt cx="3228" cy="3154"/>
          </a:xfrm>
        </p:grpSpPr>
        <p:grpSp>
          <p:nvGrpSpPr>
            <p:cNvPr id="35954" name="组合 35953"/>
            <p:cNvGrpSpPr/>
            <p:nvPr/>
          </p:nvGrpSpPr>
          <p:grpSpPr>
            <a:xfrm>
              <a:off x="10245" y="2536"/>
              <a:ext cx="2351" cy="1358"/>
              <a:chOff x="3742" y="1598"/>
              <a:chExt cx="1542" cy="1029"/>
            </a:xfrm>
          </p:grpSpPr>
          <p:sp>
            <p:nvSpPr>
              <p:cNvPr id="18497" name="矩形 35920"/>
              <p:cNvSpPr/>
              <p:nvPr/>
            </p:nvSpPr>
            <p:spPr>
              <a:xfrm>
                <a:off x="3969" y="1598"/>
                <a:ext cx="1087" cy="36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eaLnBrk="0" hangingPunct="0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虚位移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98" name="直接连接符 35921"/>
              <p:cNvSpPr/>
              <p:nvPr/>
            </p:nvSpPr>
            <p:spPr>
              <a:xfrm flipH="1">
                <a:off x="4104" y="1720"/>
                <a:ext cx="952" cy="6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499" name="组合 35922"/>
              <p:cNvGrpSpPr/>
              <p:nvPr/>
            </p:nvGrpSpPr>
            <p:grpSpPr>
              <a:xfrm>
                <a:off x="4830" y="1674"/>
                <a:ext cx="454" cy="227"/>
                <a:chOff x="3878" y="1629"/>
                <a:chExt cx="454" cy="227"/>
              </a:xfrm>
            </p:grpSpPr>
            <p:sp>
              <p:nvSpPr>
                <p:cNvPr id="18500" name="等腰三角形 35923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501" name="椭圆 35924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502" name="直接连接符 35925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503" name="对象 35926"/>
              <p:cNvGraphicFramePr>
                <a:graphicFrameLocks noChangeAspect="1"/>
              </p:cNvGraphicFramePr>
              <p:nvPr/>
            </p:nvGraphicFramePr>
            <p:xfrm>
              <a:off x="5011" y="1901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7" name="" r:id="rId27" imgW="152400" imgH="177800" progId="Equation.DSMT4">
                      <p:embed/>
                    </p:oleObj>
                  </mc:Choice>
                  <mc:Fallback>
                    <p:oleObj name="" r:id="rId27" imgW="152400" imgH="177800" progId="Equation.DSMT4">
                      <p:embed/>
                      <p:pic>
                        <p:nvPicPr>
                          <p:cNvPr id="0" name="图片 3102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5011" y="1901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504" name="对象 35927"/>
              <p:cNvGraphicFramePr>
                <a:graphicFrameLocks noChangeAspect="1"/>
              </p:cNvGraphicFramePr>
              <p:nvPr/>
            </p:nvGraphicFramePr>
            <p:xfrm>
              <a:off x="4013" y="2173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8" name="" r:id="rId28" imgW="152400" imgH="165100" progId="Equation.DSMT4">
                      <p:embed/>
                    </p:oleObj>
                  </mc:Choice>
                  <mc:Fallback>
                    <p:oleObj name="" r:id="rId28" imgW="152400" imgH="165100" progId="Equation.DSMT4">
                      <p:embed/>
                      <p:pic>
                        <p:nvPicPr>
                          <p:cNvPr id="0" name="图片 3103"/>
                          <p:cNvPicPr/>
                          <p:nvPr/>
                        </p:nvPicPr>
                        <p:blipFill>
                          <a:blip r:embed="rId6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013" y="2173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505" name="对象 35928"/>
              <p:cNvGraphicFramePr>
                <a:graphicFrameLocks noChangeAspect="1"/>
              </p:cNvGraphicFramePr>
              <p:nvPr/>
            </p:nvGraphicFramePr>
            <p:xfrm>
              <a:off x="3742" y="2264"/>
              <a:ext cx="330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9" name="" r:id="rId29" imgW="254000" imgH="228600" progId="Equation.DSMT4">
                      <p:embed/>
                    </p:oleObj>
                  </mc:Choice>
                  <mc:Fallback>
                    <p:oleObj name="" r:id="rId29" imgW="254000" imgH="228600" progId="Equation.DSMT4">
                      <p:embed/>
                      <p:pic>
                        <p:nvPicPr>
                          <p:cNvPr id="0" name="图片 3104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742" y="2264"/>
                            <a:ext cx="330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506" name="直接连接符 35929"/>
              <p:cNvSpPr/>
              <p:nvPr/>
            </p:nvSpPr>
            <p:spPr>
              <a:xfrm>
                <a:off x="4104" y="2400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507" name="直接连接符 35930"/>
              <p:cNvSpPr/>
              <p:nvPr/>
            </p:nvSpPr>
            <p:spPr>
              <a:xfrm flipH="1" flipV="1">
                <a:off x="3877" y="2128"/>
                <a:ext cx="182" cy="227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508" name="椭圆 35931"/>
              <p:cNvSpPr/>
              <p:nvPr/>
            </p:nvSpPr>
            <p:spPr>
              <a:xfrm>
                <a:off x="4059" y="2355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5955" name="组合 35954"/>
            <p:cNvGrpSpPr/>
            <p:nvPr/>
          </p:nvGrpSpPr>
          <p:grpSpPr>
            <a:xfrm>
              <a:off x="10674" y="3505"/>
              <a:ext cx="2334" cy="1598"/>
              <a:chOff x="3742" y="2763"/>
              <a:chExt cx="1667" cy="1089"/>
            </a:xfrm>
          </p:grpSpPr>
          <p:sp>
            <p:nvSpPr>
              <p:cNvPr id="18510" name="直接连接符 35935"/>
              <p:cNvSpPr/>
              <p:nvPr/>
            </p:nvSpPr>
            <p:spPr>
              <a:xfrm flipH="1">
                <a:off x="3957" y="2763"/>
                <a:ext cx="953" cy="7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8511" name="组合 35936"/>
              <p:cNvGrpSpPr/>
              <p:nvPr/>
            </p:nvGrpSpPr>
            <p:grpSpPr>
              <a:xfrm>
                <a:off x="4683" y="2763"/>
                <a:ext cx="454" cy="227"/>
                <a:chOff x="3878" y="1629"/>
                <a:chExt cx="454" cy="227"/>
              </a:xfrm>
            </p:grpSpPr>
            <p:sp>
              <p:nvSpPr>
                <p:cNvPr id="18512" name="等腰三角形 35937"/>
                <p:cNvSpPr/>
                <p:nvPr/>
              </p:nvSpPr>
              <p:spPr>
                <a:xfrm>
                  <a:off x="4014" y="1674"/>
                  <a:ext cx="181" cy="18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513" name="椭圆 35938"/>
                <p:cNvSpPr/>
                <p:nvPr/>
              </p:nvSpPr>
              <p:spPr>
                <a:xfrm>
                  <a:off x="4059" y="1629"/>
                  <a:ext cx="91" cy="9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lstStyle/>
                <a:p>
                  <a:pPr eaLnBrk="0" hangingPunct="0"/>
                  <a:endParaRPr lang="zh-CN" altLang="en-US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514" name="直接连接符 35939"/>
                <p:cNvSpPr/>
                <p:nvPr/>
              </p:nvSpPr>
              <p:spPr>
                <a:xfrm>
                  <a:off x="3878" y="1856"/>
                  <a:ext cx="454" cy="0"/>
                </a:xfrm>
                <a:prstGeom prst="line">
                  <a:avLst/>
                </a:prstGeom>
                <a:ln w="76200" cap="flat" cmpd="tri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18515" name="对象 35940"/>
              <p:cNvGraphicFramePr>
                <a:graphicFrameLocks noChangeAspect="1"/>
              </p:cNvGraphicFramePr>
              <p:nvPr/>
            </p:nvGraphicFramePr>
            <p:xfrm>
              <a:off x="4865" y="2999"/>
              <a:ext cx="181" cy="1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0" name="" r:id="rId31" imgW="152400" imgH="177800" progId="Equation.DSMT4">
                      <p:embed/>
                    </p:oleObj>
                  </mc:Choice>
                  <mc:Fallback>
                    <p:oleObj name="" r:id="rId31" imgW="152400" imgH="177800" progId="Equation.DSMT4">
                      <p:embed/>
                      <p:pic>
                        <p:nvPicPr>
                          <p:cNvPr id="0" name="图片 3105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865" y="2999"/>
                            <a:ext cx="181" cy="17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516" name="对象 35941"/>
              <p:cNvGraphicFramePr>
                <a:graphicFrameLocks noChangeAspect="1"/>
              </p:cNvGraphicFramePr>
              <p:nvPr/>
            </p:nvGraphicFramePr>
            <p:xfrm>
              <a:off x="3867" y="3271"/>
              <a:ext cx="18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1" name="" r:id="rId32" imgW="152400" imgH="165100" progId="Equation.DSMT4">
                      <p:embed/>
                    </p:oleObj>
                  </mc:Choice>
                  <mc:Fallback>
                    <p:oleObj name="" r:id="rId32" imgW="152400" imgH="165100" progId="Equation.DSMT4">
                      <p:embed/>
                      <p:pic>
                        <p:nvPicPr>
                          <p:cNvPr id="0" name="图片 3106"/>
                          <p:cNvPicPr/>
                          <p:nvPr/>
                        </p:nvPicPr>
                        <p:blipFill>
                          <a:blip r:embed="rId6">
                            <a:clrChange>
                              <a:clrFrom>
                                <a:srgbClr val="000000"/>
                              </a:clrFrom>
                              <a:clrTo>
                                <a:srgbClr val="FF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867" y="3271"/>
                            <a:ext cx="181" cy="16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517" name="对象 35942"/>
              <p:cNvGraphicFramePr>
                <a:graphicFrameLocks noChangeAspect="1"/>
              </p:cNvGraphicFramePr>
              <p:nvPr/>
            </p:nvGraphicFramePr>
            <p:xfrm>
              <a:off x="4187" y="3398"/>
              <a:ext cx="330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2" name="" r:id="rId33" imgW="254000" imgH="228600" progId="Equation.DSMT4">
                      <p:embed/>
                    </p:oleObj>
                  </mc:Choice>
                  <mc:Fallback>
                    <p:oleObj name="" r:id="rId33" imgW="254000" imgH="228600" progId="Equation.DSMT4">
                      <p:embed/>
                      <p:pic>
                        <p:nvPicPr>
                          <p:cNvPr id="0" name="图片 3107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4187" y="3398"/>
                            <a:ext cx="330" cy="36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518" name="椭圆 35943"/>
              <p:cNvSpPr/>
              <p:nvPr/>
            </p:nvSpPr>
            <p:spPr>
              <a:xfrm>
                <a:off x="3913" y="3453"/>
                <a:ext cx="90" cy="136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lstStyle/>
              <a:p>
                <a:pPr eaLnBrk="0" hangingPunct="0"/>
                <a:endPara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519" name="直接连接符 35944"/>
              <p:cNvSpPr/>
              <p:nvPr/>
            </p:nvSpPr>
            <p:spPr>
              <a:xfrm>
                <a:off x="4910" y="2763"/>
                <a:ext cx="499" cy="27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8520" name="对象 35945"/>
              <p:cNvGraphicFramePr>
                <a:graphicFrameLocks noChangeAspect="1"/>
              </p:cNvGraphicFramePr>
              <p:nvPr/>
            </p:nvGraphicFramePr>
            <p:xfrm>
              <a:off x="5148" y="2990"/>
              <a:ext cx="148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3" name="" r:id="rId35" imgW="114300" imgH="139700" progId="Equation.DSMT4">
                      <p:embed/>
                    </p:oleObj>
                  </mc:Choice>
                  <mc:Fallback>
                    <p:oleObj name="" r:id="rId35" imgW="114300" imgH="139700" progId="Equation.DSMT4">
                      <p:embed/>
                      <p:pic>
                        <p:nvPicPr>
                          <p:cNvPr id="0" name="图片 310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148" y="2990"/>
                            <a:ext cx="148" cy="2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521" name="直接连接符 35946"/>
              <p:cNvSpPr/>
              <p:nvPr/>
            </p:nvSpPr>
            <p:spPr>
              <a:xfrm>
                <a:off x="3969" y="3489"/>
                <a:ext cx="317" cy="363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18522" name="直接连接符 35947"/>
              <p:cNvSpPr/>
              <p:nvPr/>
            </p:nvSpPr>
            <p:spPr>
              <a:xfrm flipH="1" flipV="1">
                <a:off x="3742" y="3171"/>
                <a:ext cx="227" cy="318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18" name="矩形 17"/>
            <p:cNvSpPr/>
            <p:nvPr/>
          </p:nvSpPr>
          <p:spPr>
            <a:xfrm>
              <a:off x="10218" y="2111"/>
              <a:ext cx="3089" cy="3155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prstDash val="lgDashDot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blipFill rotWithShape="1">
                    <a:blip r:embed="rId16"/>
                    <a:srcRect/>
                    <a:tile tx="0" ty="0" sx="100000" sy="100000" flip="none" algn="tl"/>
                  </a:blip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078" y="2125"/>
              <a:ext cx="795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图</a:t>
              </a:r>
              <a:r>
                <a:rPr lang="en-US" altLang="zh-CN" sz="2000" dirty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3</a:t>
              </a:r>
              <a:endPara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sp>
        <p:nvSpPr>
          <p:cNvPr id="10" name="标题 9"/>
          <p:cNvSpPr/>
          <p:nvPr>
            <p:ph type="title"/>
          </p:nvPr>
        </p:nvSpPr>
        <p:spPr>
          <a:xfrm>
            <a:off x="297180" y="215265"/>
            <a:ext cx="7212330" cy="439420"/>
          </a:xfrm>
        </p:spPr>
        <p:txBody>
          <a:bodyPr/>
          <a:p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 广义坐标，虚位移，虚功，理想约束</a:t>
            </a:r>
            <a:endParaRPr lang="zh-CN" altLang="en-US" b="1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" y="1314450"/>
            <a:ext cx="9013825" cy="1332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+mn-ea"/>
                <a:ea typeface="+mn-ea"/>
                <a:cs typeface="+mj-cs"/>
                <a:sym typeface="+mn-ea"/>
              </a:rPr>
              <a:t>【例题：摩擦问题】均质圆柱A的半径为r，质量为M，均质杆AB的长度为2r，质量为m。铰A光滑，AB的B端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在摩擦角           的墙面</a:t>
            </a:r>
            <a:r>
              <a:rPr lang="zh-CN" altLang="en-US" sz="2000" dirty="0" smtClean="0">
                <a:latin typeface="+mn-ea"/>
                <a:ea typeface="+mn-ea"/>
                <a:cs typeface="+mj-cs"/>
                <a:sym typeface="+mn-ea"/>
              </a:rPr>
              <a:t>可滑动，地面粗糙使得圆柱作纯滚动，墙面与水平地面垂直。初始时系统静止，且           ，然后释放，求开始运动时A点的加速度（要求不引入任何不待求未知力）。</a:t>
            </a:r>
            <a:endParaRPr lang="zh-CN" altLang="en-US" sz="2000" dirty="0" smtClean="0">
              <a:latin typeface="+mn-ea"/>
              <a:ea typeface="+mn-ea"/>
              <a:cs typeface="+mj-cs"/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85890" y="1940560"/>
          <a:ext cx="72453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482600" imgH="203200" progId="Equation.KSEE3">
                  <p:embed/>
                </p:oleObj>
              </mc:Choice>
              <mc:Fallback>
                <p:oleObj name="" r:id="rId1" imgW="482600" imgH="203200" progId="Equation.KSEE3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85890" y="1940560"/>
                        <a:ext cx="724535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6696710" y="2646680"/>
          <a:ext cx="2082165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714500" imgH="1847850" progId="Paint.Picture">
                  <p:embed/>
                </p:oleObj>
              </mc:Choice>
              <mc:Fallback>
                <p:oleObj name="" r:id="rId3" imgW="1714500" imgH="18478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6710" y="2646680"/>
                        <a:ext cx="2082165" cy="269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80255" y="1582420"/>
          <a:ext cx="685165" cy="42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5" imgW="571500" imgH="254000" progId="Equation.KSEE3">
                  <p:embed/>
                </p:oleObj>
              </mc:Choice>
              <mc:Fallback>
                <p:oleObj name="" r:id="rId5" imgW="571500" imgH="254000" progId="Equation.KSEE3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0255" y="1582420"/>
                        <a:ext cx="685165" cy="42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84798" y="160020"/>
            <a:ext cx="50800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动力学问题（动力学普遍方程）</a:t>
            </a:r>
            <a:endParaRPr kumimoji="0" lang="zh-CN" altLang="en-US" sz="28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/>
          <p:nvPr/>
        </p:nvGraphicFramePr>
        <p:xfrm>
          <a:off x="125095" y="922020"/>
          <a:ext cx="205613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857375" imgH="1619250" progId="Paint.Picture">
                  <p:embed/>
                </p:oleObj>
              </mc:Choice>
              <mc:Fallback>
                <p:oleObj name="" r:id="rId1" imgW="1857375" imgH="16192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095" y="922020"/>
                        <a:ext cx="2056130" cy="199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3104515" y="982345"/>
          <a:ext cx="1938655" cy="193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1714500" imgH="1609725" progId="Paint.Picture">
                  <p:embed/>
                </p:oleObj>
              </mc:Choice>
              <mc:Fallback>
                <p:oleObj name="" r:id="rId3" imgW="1714500" imgH="1609725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4515" y="982345"/>
                        <a:ext cx="1938655" cy="1938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/>
          <p:nvPr/>
        </p:nvGraphicFramePr>
        <p:xfrm>
          <a:off x="5574665" y="871220"/>
          <a:ext cx="1979930" cy="2132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5" imgW="1838325" imgH="1905000" progId="Paint.Picture">
                  <p:embed/>
                </p:oleObj>
              </mc:Choice>
              <mc:Fallback>
                <p:oleObj name="" r:id="rId5" imgW="1838325" imgH="1905000" progId="Paint.Picture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74665" y="871220"/>
                        <a:ext cx="1979930" cy="2132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91833" y="982345"/>
            <a:ext cx="921385" cy="378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（图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endParaRPr kumimoji="0" lang="zh-CN" altLang="en-US" sz="18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50323" y="1053465"/>
            <a:ext cx="921385" cy="378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（图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2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endParaRPr kumimoji="0" lang="zh-CN" altLang="en-US" sz="18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16233" y="1138555"/>
            <a:ext cx="921385" cy="378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（图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3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）</a:t>
            </a:r>
            <a:endParaRPr kumimoji="0" lang="zh-CN" altLang="en-US" sz="18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-40005" y="2919730"/>
            <a:ext cx="7278370" cy="799465"/>
            <a:chOff x="-63" y="4598"/>
            <a:chExt cx="11462" cy="1259"/>
          </a:xfrm>
        </p:grpSpPr>
        <p:sp>
          <p:nvSpPr>
            <p:cNvPr id="10" name="TextBox 5"/>
            <p:cNvSpPr txBox="1"/>
            <p:nvPr/>
          </p:nvSpPr>
          <p:spPr>
            <a:xfrm>
              <a:off x="-63" y="4598"/>
              <a:ext cx="11163" cy="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600" dirty="0" smtClean="0">
                  <a:latin typeface="+mn-ea"/>
                  <a:ea typeface="+mn-ea"/>
                  <a:cs typeface="+mj-cs"/>
                  <a:sym typeface="+mn-ea"/>
                </a:rPr>
                <a:t>【解】质心加速度如图（</a:t>
              </a:r>
              <a:r>
                <a:rPr lang="en-US" altLang="zh-CN" sz="1600" dirty="0" smtClean="0">
                  <a:latin typeface="+mn-ea"/>
                  <a:ea typeface="+mn-ea"/>
                  <a:cs typeface="+mj-cs"/>
                  <a:sym typeface="+mn-ea"/>
                </a:rPr>
                <a:t>1),</a:t>
              </a:r>
              <a:r>
                <a:rPr lang="zh-CN" altLang="en-US" sz="1600" dirty="0" smtClean="0">
                  <a:latin typeface="+mn-ea"/>
                  <a:ea typeface="+mn-ea"/>
                  <a:cs typeface="+mj-cs"/>
                  <a:sym typeface="+mn-ea"/>
                </a:rPr>
                <a:t>惯性力简化如图（</a:t>
              </a:r>
              <a:r>
                <a:rPr lang="en-US" altLang="zh-CN" sz="1600" dirty="0" smtClean="0">
                  <a:latin typeface="+mn-ea"/>
                  <a:ea typeface="+mn-ea"/>
                  <a:cs typeface="+mj-cs"/>
                  <a:sym typeface="+mn-ea"/>
                </a:rPr>
                <a:t>2)</a:t>
              </a:r>
              <a:endParaRPr lang="zh-CN" altLang="en-US" sz="1600" dirty="0" smtClean="0">
                <a:latin typeface="+mn-ea"/>
                <a:ea typeface="+mn-ea"/>
                <a:cs typeface="+mj-cs"/>
                <a:sym typeface="+mn-ea"/>
              </a:endParaRPr>
            </a:p>
          </p:txBody>
        </p:sp>
        <p:pic>
          <p:nvPicPr>
            <p:cNvPr id="3" name="图片 -2147482035"/>
            <p:cNvPicPr>
              <a:picLocks noChangeAspect="1"/>
            </p:cNvPicPr>
            <p:nvPr/>
          </p:nvPicPr>
          <p:blipFill>
            <a:blip r:embed="rId7">
              <a:lum/>
            </a:blip>
            <a:stretch>
              <a:fillRect/>
            </a:stretch>
          </p:blipFill>
          <p:spPr>
            <a:xfrm>
              <a:off x="272" y="5156"/>
              <a:ext cx="1939" cy="58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图片 -2147482034"/>
            <p:cNvPicPr>
              <a:picLocks noChangeAspect="1"/>
            </p:cNvPicPr>
            <p:nvPr/>
          </p:nvPicPr>
          <p:blipFill>
            <a:blip r:embed="rId8">
              <a:lum/>
            </a:blip>
            <a:stretch>
              <a:fillRect/>
            </a:stretch>
          </p:blipFill>
          <p:spPr>
            <a:xfrm>
              <a:off x="2535" y="5200"/>
              <a:ext cx="1545" cy="538"/>
            </a:xfrm>
            <a:prstGeom prst="rect">
              <a:avLst/>
            </a:prstGeom>
            <a:noFill/>
            <a:ln w="9525">
              <a:noFill/>
            </a:ln>
          </p:spPr>
        </p:pic>
        <p:graphicFrame>
          <p:nvGraphicFramePr>
            <p:cNvPr id="5" name="对象 -2147482520"/>
            <p:cNvGraphicFramePr>
              <a:graphicFrameLocks noChangeAspect="1"/>
            </p:cNvGraphicFramePr>
            <p:nvPr/>
          </p:nvGraphicFramePr>
          <p:xfrm>
            <a:off x="4397" y="5120"/>
            <a:ext cx="3546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9" imgW="1447800" imgH="228600" progId="Equation.KSEE3">
                    <p:embed/>
                  </p:oleObj>
                </mc:Choice>
                <mc:Fallback>
                  <p:oleObj name="" r:id="rId9" imgW="1447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397" y="5120"/>
                          <a:ext cx="3546" cy="5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-2147482033"/>
            <p:cNvGraphicFramePr>
              <a:graphicFrameLocks noChangeAspect="1"/>
            </p:cNvGraphicFramePr>
            <p:nvPr/>
          </p:nvGraphicFramePr>
          <p:xfrm>
            <a:off x="8297" y="5035"/>
            <a:ext cx="3102" cy="8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" name="" r:id="rId11" imgW="1485900" imgH="393700" progId="Equation.KSEE3">
                    <p:embed/>
                  </p:oleObj>
                </mc:Choice>
                <mc:Fallback>
                  <p:oleObj name="" r:id="rId11" imgW="1485900" imgH="393700" progId="Equation.KSEE3">
                    <p:embed/>
                    <p:pic>
                      <p:nvPicPr>
                        <p:cNvPr id="0" name="图片 1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297" y="5035"/>
                          <a:ext cx="3102" cy="8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5"/>
          <p:cNvSpPr txBox="1"/>
          <p:nvPr/>
        </p:nvSpPr>
        <p:spPr>
          <a:xfrm>
            <a:off x="59055" y="3675380"/>
            <a:ext cx="6046470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假设虚速度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v</a:t>
            </a:r>
            <a:r>
              <a:rPr lang="en-US" altLang="zh-CN" sz="1600" baseline="-25000" dirty="0" smtClean="0"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与全约束反力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R</a:t>
            </a:r>
            <a:r>
              <a:rPr lang="en-US" altLang="zh-CN" sz="1600" baseline="-25000" dirty="0" smtClean="0">
                <a:latin typeface="+mn-ea"/>
                <a:ea typeface="+mn-ea"/>
                <a:cs typeface="+mj-cs"/>
                <a:sym typeface="+mn-ea"/>
              </a:rPr>
              <a:t>B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垂直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3)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，变成</a:t>
            </a:r>
            <a:r>
              <a:rPr lang="en-US" altLang="zh-CN" sz="1600" dirty="0" smtClean="0"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lang="zh-CN" altLang="en-US" sz="1600" dirty="0" smtClean="0">
                <a:latin typeface="+mn-ea"/>
                <a:ea typeface="+mn-ea"/>
                <a:cs typeface="+mj-cs"/>
                <a:sym typeface="+mn-ea"/>
              </a:rPr>
              <a:t>个自由度。</a:t>
            </a:r>
            <a:endParaRPr lang="zh-CN" altLang="en-US" sz="1600" dirty="0" smtClean="0">
              <a:latin typeface="+mn-ea"/>
              <a:ea typeface="+mn-ea"/>
              <a:cs typeface="+mj-cs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1125" y="4048760"/>
            <a:ext cx="8142605" cy="1592580"/>
            <a:chOff x="71" y="6331"/>
            <a:chExt cx="12823" cy="2508"/>
          </a:xfrm>
        </p:grpSpPr>
        <p:sp>
          <p:nvSpPr>
            <p:cNvPr id="50" name="TextBox 5"/>
            <p:cNvSpPr txBox="1"/>
            <p:nvPr/>
          </p:nvSpPr>
          <p:spPr>
            <a:xfrm>
              <a:off x="71" y="6331"/>
              <a:ext cx="3385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sz="2000" dirty="0" smtClean="0">
                  <a:latin typeface="+mn-ea"/>
                  <a:ea typeface="+mn-ea"/>
                  <a:cs typeface="+mj-cs"/>
                  <a:sym typeface="+mn-ea"/>
                </a:rPr>
                <a:t>由</a:t>
              </a:r>
              <a:r>
                <a:rPr lang="zh-CN" sz="2000" dirty="0" smtClean="0">
                  <a:latin typeface="+mn-ea"/>
                  <a:ea typeface="+mn-ea"/>
                  <a:cs typeface="+mj-cs"/>
                  <a:sym typeface="+mn-ea"/>
                </a:rPr>
                <a:t>虚位移原理</a:t>
              </a:r>
              <a:r>
                <a:rPr sz="2000" dirty="0" smtClean="0">
                  <a:latin typeface="+mn-ea"/>
                  <a:ea typeface="+mn-ea"/>
                  <a:cs typeface="+mj-cs"/>
                  <a:sym typeface="+mn-ea"/>
                </a:rPr>
                <a:t>得</a:t>
              </a:r>
              <a:endParaRPr sz="2000" dirty="0" smtClean="0">
                <a:latin typeface="+mn-ea"/>
                <a:ea typeface="+mn-ea"/>
                <a:cs typeface="+mj-cs"/>
                <a:sym typeface="+mn-ea"/>
              </a:endParaRPr>
            </a:p>
          </p:txBody>
        </p:sp>
        <p:graphicFrame>
          <p:nvGraphicFramePr>
            <p:cNvPr id="7" name="对象 -2147482513"/>
            <p:cNvGraphicFramePr>
              <a:graphicFrameLocks noChangeAspect="1"/>
            </p:cNvGraphicFramePr>
            <p:nvPr/>
          </p:nvGraphicFramePr>
          <p:xfrm>
            <a:off x="3293" y="6404"/>
            <a:ext cx="7807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13" imgW="3263900" imgH="241300" progId="Equation.DSMT4">
                    <p:embed/>
                  </p:oleObj>
                </mc:Choice>
                <mc:Fallback>
                  <p:oleObj name="" r:id="rId13" imgW="3263900" imgH="241300" progId="Equation.DSMT4">
                    <p:embed/>
                    <p:pic>
                      <p:nvPicPr>
                        <p:cNvPr id="0" name="图片 20"/>
                        <p:cNvPicPr/>
                        <p:nvPr/>
                      </p:nvPicPr>
                      <p:blipFill>
                        <a:blip r:embed="rId14">
                          <a:lum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293" y="6404"/>
                          <a:ext cx="7807" cy="5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文本框 21"/>
            <p:cNvSpPr txBox="1"/>
            <p:nvPr/>
          </p:nvSpPr>
          <p:spPr>
            <a:xfrm>
              <a:off x="11262" y="6347"/>
              <a:ext cx="1091" cy="59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（</a:t>
              </a:r>
              <a:r>
                <a: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1</a:t>
              </a:r>
              <a:r>
                <a:rPr lang="zh-CN" altLang="en-US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）</a:t>
              </a:r>
              <a:endPara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23" name="TextBox 5"/>
            <p:cNvSpPr txBox="1"/>
            <p:nvPr/>
          </p:nvSpPr>
          <p:spPr>
            <a:xfrm>
              <a:off x="117" y="7214"/>
              <a:ext cx="456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sz="2000" dirty="0" smtClean="0">
                  <a:latin typeface="+mn-ea"/>
                  <a:ea typeface="+mn-ea"/>
                  <a:cs typeface="+mj-cs"/>
                  <a:sym typeface="+mn-ea"/>
                </a:rPr>
                <a:t>由</a:t>
              </a:r>
              <a:r>
                <a:rPr lang="zh-CN" sz="2000" dirty="0" smtClean="0">
                  <a:latin typeface="+mn-ea"/>
                  <a:ea typeface="+mn-ea"/>
                  <a:cs typeface="+mj-cs"/>
                  <a:sym typeface="+mn-ea"/>
                </a:rPr>
                <a:t>运动学速度关系</a:t>
              </a:r>
              <a:r>
                <a:rPr sz="2000" dirty="0" smtClean="0">
                  <a:latin typeface="+mn-ea"/>
                  <a:ea typeface="+mn-ea"/>
                  <a:cs typeface="+mj-cs"/>
                  <a:sym typeface="+mn-ea"/>
                </a:rPr>
                <a:t>得</a:t>
              </a:r>
              <a:endParaRPr sz="2000" dirty="0" smtClean="0">
                <a:latin typeface="+mn-ea"/>
                <a:ea typeface="+mn-ea"/>
                <a:cs typeface="+mj-cs"/>
                <a:sym typeface="+mn-ea"/>
              </a:endParaRPr>
            </a:p>
          </p:txBody>
        </p:sp>
        <p:graphicFrame>
          <p:nvGraphicFramePr>
            <p:cNvPr id="12" name="对象 -2147482032"/>
            <p:cNvGraphicFramePr>
              <a:graphicFrameLocks noChangeAspect="1"/>
            </p:cNvGraphicFramePr>
            <p:nvPr/>
          </p:nvGraphicFramePr>
          <p:xfrm>
            <a:off x="4080" y="6985"/>
            <a:ext cx="7641" cy="9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15" imgW="3556000" imgH="431800" progId="Equation.DSMT4">
                    <p:embed/>
                  </p:oleObj>
                </mc:Choice>
                <mc:Fallback>
                  <p:oleObj name="" r:id="rId15" imgW="3556000" imgH="431800" progId="Equation.DSMT4">
                    <p:embed/>
                    <p:pic>
                      <p:nvPicPr>
                        <p:cNvPr id="0" name="图片 23"/>
                        <p:cNvPicPr/>
                        <p:nvPr/>
                      </p:nvPicPr>
                      <p:blipFill>
                        <a:blip r:embed="rId16">
                          <a:lum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080" y="6985"/>
                          <a:ext cx="7641" cy="9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文本框 24"/>
            <p:cNvSpPr txBox="1"/>
            <p:nvPr/>
          </p:nvSpPr>
          <p:spPr>
            <a:xfrm>
              <a:off x="11804" y="7141"/>
              <a:ext cx="1091" cy="59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（</a:t>
              </a:r>
              <a:r>
                <a: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2</a:t>
              </a:r>
              <a:r>
                <a:rPr lang="zh-CN" altLang="en-US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）</a:t>
              </a:r>
              <a:endPara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42" name="TextBox 5"/>
            <p:cNvSpPr txBox="1"/>
            <p:nvPr/>
          </p:nvSpPr>
          <p:spPr>
            <a:xfrm>
              <a:off x="93" y="8148"/>
              <a:ext cx="6095" cy="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dirty="0" smtClean="0">
                  <a:latin typeface="+mn-ea"/>
                  <a:ea typeface="+mn-ea"/>
                  <a:cs typeface="+mj-cs"/>
                  <a:sym typeface="+mn-ea"/>
                </a:rPr>
                <a:t>式（</a:t>
              </a:r>
              <a:r>
                <a:rPr lang="en-US" altLang="zh-CN" sz="1800" dirty="0" smtClean="0">
                  <a:latin typeface="+mn-ea"/>
                  <a:ea typeface="+mn-ea"/>
                  <a:cs typeface="+mj-cs"/>
                  <a:sym typeface="+mn-ea"/>
                </a:rPr>
                <a:t>2</a:t>
              </a:r>
              <a:r>
                <a:rPr lang="zh-CN" altLang="en-US" sz="1800" dirty="0" smtClean="0">
                  <a:latin typeface="+mn-ea"/>
                  <a:ea typeface="+mn-ea"/>
                  <a:cs typeface="+mj-cs"/>
                  <a:sym typeface="+mn-ea"/>
                </a:rPr>
                <a:t>）代入（</a:t>
              </a:r>
              <a:r>
                <a:rPr lang="en-US" altLang="zh-CN" sz="1800" dirty="0" smtClean="0">
                  <a:latin typeface="+mn-ea"/>
                  <a:ea typeface="+mn-ea"/>
                  <a:cs typeface="+mj-cs"/>
                  <a:sym typeface="+mn-ea"/>
                </a:rPr>
                <a:t>1</a:t>
              </a:r>
              <a:r>
                <a:rPr lang="zh-CN" altLang="en-US" sz="1800" dirty="0" smtClean="0">
                  <a:latin typeface="+mn-ea"/>
                  <a:ea typeface="+mn-ea"/>
                  <a:cs typeface="+mj-cs"/>
                  <a:sym typeface="+mn-ea"/>
                </a:rPr>
                <a:t>），消去        得</a:t>
              </a:r>
              <a:endParaRPr lang="zh-CN" altLang="en-US" sz="1800" dirty="0" smtClean="0">
                <a:latin typeface="+mn-ea"/>
                <a:ea typeface="+mn-ea"/>
                <a:cs typeface="+mj-cs"/>
                <a:sym typeface="+mn-ea"/>
              </a:endParaRPr>
            </a:p>
          </p:txBody>
        </p:sp>
        <p:graphicFrame>
          <p:nvGraphicFramePr>
            <p:cNvPr id="26" name="对象 -2147482520"/>
            <p:cNvGraphicFramePr>
              <a:graphicFrameLocks noChangeAspect="1"/>
            </p:cNvGraphicFramePr>
            <p:nvPr/>
          </p:nvGraphicFramePr>
          <p:xfrm>
            <a:off x="4309" y="8193"/>
            <a:ext cx="434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" name="" r:id="rId17" imgW="177165" imgH="215900" progId="Equation.KSEE3">
                    <p:embed/>
                  </p:oleObj>
                </mc:Choice>
                <mc:Fallback>
                  <p:oleObj name="" r:id="rId17" imgW="177165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309" y="8193"/>
                          <a:ext cx="434" cy="5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-2147482031"/>
            <p:cNvGraphicFramePr>
              <a:graphicFrameLocks noChangeAspect="1"/>
            </p:cNvGraphicFramePr>
            <p:nvPr/>
          </p:nvGraphicFramePr>
          <p:xfrm>
            <a:off x="5565" y="7901"/>
            <a:ext cx="4943" cy="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19" imgW="2247900" imgH="431800" progId="Equation.DSMT4">
                    <p:embed/>
                  </p:oleObj>
                </mc:Choice>
                <mc:Fallback>
                  <p:oleObj name="" r:id="rId19" imgW="2247900" imgH="431800" progId="Equation.DSMT4">
                    <p:embed/>
                    <p:pic>
                      <p:nvPicPr>
                        <p:cNvPr id="0" name="图片 27"/>
                        <p:cNvPicPr/>
                        <p:nvPr/>
                      </p:nvPicPr>
                      <p:blipFill>
                        <a:blip r:embed="rId20">
                          <a:lum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565" y="7901"/>
                          <a:ext cx="4943" cy="9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文本框 28"/>
            <p:cNvSpPr txBox="1"/>
            <p:nvPr/>
          </p:nvSpPr>
          <p:spPr>
            <a:xfrm>
              <a:off x="10508" y="8121"/>
              <a:ext cx="1091" cy="59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（</a:t>
              </a:r>
              <a:r>
                <a: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3</a:t>
              </a:r>
              <a:r>
                <a:rPr lang="zh-CN" altLang="en-US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）</a:t>
              </a:r>
              <a:endPara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9055" y="5494020"/>
            <a:ext cx="7486015" cy="1369060"/>
            <a:chOff x="9" y="8652"/>
            <a:chExt cx="11789" cy="2156"/>
          </a:xfrm>
        </p:grpSpPr>
        <p:graphicFrame>
          <p:nvGraphicFramePr>
            <p:cNvPr id="30" name="对象 -2147482507"/>
            <p:cNvGraphicFramePr>
              <a:graphicFrameLocks noChangeAspect="1"/>
            </p:cNvGraphicFramePr>
            <p:nvPr/>
          </p:nvGraphicFramePr>
          <p:xfrm>
            <a:off x="4134" y="8652"/>
            <a:ext cx="6132" cy="1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" name="" r:id="rId21" imgW="2590800" imgH="431800" progId="Equation.DSMT4">
                    <p:embed/>
                  </p:oleObj>
                </mc:Choice>
                <mc:Fallback>
                  <p:oleObj name="" r:id="rId21" imgW="2590800" imgH="431800" progId="Equation.DSMT4">
                    <p:embed/>
                    <p:pic>
                      <p:nvPicPr>
                        <p:cNvPr id="0" name="图片 29"/>
                        <p:cNvPicPr/>
                        <p:nvPr/>
                      </p:nvPicPr>
                      <p:blipFill>
                        <a:blip r:embed="rId22">
                          <a:lum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34" y="8652"/>
                          <a:ext cx="6132" cy="10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TextBox 5"/>
            <p:cNvSpPr txBox="1"/>
            <p:nvPr/>
          </p:nvSpPr>
          <p:spPr>
            <a:xfrm>
              <a:off x="9" y="9042"/>
              <a:ext cx="456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sz="2000" dirty="0" smtClean="0">
                  <a:latin typeface="+mn-ea"/>
                  <a:ea typeface="+mn-ea"/>
                  <a:cs typeface="+mj-cs"/>
                  <a:sym typeface="+mn-ea"/>
                </a:rPr>
                <a:t>由</a:t>
              </a:r>
              <a:r>
                <a:rPr lang="zh-CN" sz="2000" dirty="0" smtClean="0">
                  <a:latin typeface="+mn-ea"/>
                  <a:ea typeface="+mn-ea"/>
                  <a:cs typeface="+mj-cs"/>
                  <a:sym typeface="+mn-ea"/>
                </a:rPr>
                <a:t>运动学加速度关系</a:t>
              </a:r>
              <a:r>
                <a:rPr sz="2000" dirty="0" smtClean="0">
                  <a:latin typeface="+mn-ea"/>
                  <a:ea typeface="+mn-ea"/>
                  <a:cs typeface="+mj-cs"/>
                  <a:sym typeface="+mn-ea"/>
                </a:rPr>
                <a:t>得</a:t>
              </a:r>
              <a:endParaRPr sz="2000" dirty="0" smtClean="0"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708" y="9003"/>
              <a:ext cx="1091" cy="59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（</a:t>
              </a:r>
              <a:r>
                <a: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4</a:t>
              </a:r>
              <a:r>
                <a:rPr lang="zh-CN" altLang="en-US" sz="1800" dirty="0" smtClean="0">
                  <a:solidFill>
                    <a:srgbClr val="FF0000"/>
                  </a:solidFill>
                  <a:latin typeface="+mn-ea"/>
                  <a:ea typeface="+mn-ea"/>
                  <a:cs typeface="+mj-cs"/>
                  <a:sym typeface="+mn-ea"/>
                </a:rPr>
                <a:t>）</a:t>
              </a:r>
              <a:endPara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endParaRPr>
            </a:p>
          </p:txBody>
        </p:sp>
        <p:sp>
          <p:nvSpPr>
            <p:cNvPr id="34" name="TextBox 5"/>
            <p:cNvSpPr txBox="1"/>
            <p:nvPr/>
          </p:nvSpPr>
          <p:spPr>
            <a:xfrm>
              <a:off x="293" y="10086"/>
              <a:ext cx="4016" cy="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p>
              <a:pPr marL="0" marR="0" indent="0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dirty="0" smtClean="0">
                  <a:latin typeface="+mn-ea"/>
                  <a:ea typeface="+mn-ea"/>
                  <a:cs typeface="+mj-cs"/>
                  <a:sym typeface="+mn-ea"/>
                </a:rPr>
                <a:t>式（</a:t>
              </a:r>
              <a:r>
                <a:rPr lang="en-US" altLang="zh-CN" sz="1800" dirty="0" smtClean="0">
                  <a:latin typeface="+mn-ea"/>
                  <a:ea typeface="+mn-ea"/>
                  <a:cs typeface="+mj-cs"/>
                  <a:sym typeface="+mn-ea"/>
                </a:rPr>
                <a:t>4</a:t>
              </a:r>
              <a:r>
                <a:rPr lang="zh-CN" altLang="en-US" sz="1800" dirty="0" smtClean="0">
                  <a:latin typeface="+mn-ea"/>
                  <a:ea typeface="+mn-ea"/>
                  <a:cs typeface="+mj-cs"/>
                  <a:sym typeface="+mn-ea"/>
                </a:rPr>
                <a:t>）代入（</a:t>
              </a:r>
              <a:r>
                <a:rPr lang="en-US" altLang="zh-CN" sz="1800" dirty="0" smtClean="0">
                  <a:latin typeface="+mn-ea"/>
                  <a:ea typeface="+mn-ea"/>
                  <a:cs typeface="+mj-cs"/>
                  <a:sym typeface="+mn-ea"/>
                </a:rPr>
                <a:t>3</a:t>
              </a:r>
              <a:r>
                <a:rPr lang="zh-CN" altLang="en-US" sz="1800" dirty="0" smtClean="0">
                  <a:latin typeface="+mn-ea"/>
                  <a:ea typeface="+mn-ea"/>
                  <a:cs typeface="+mj-cs"/>
                  <a:sym typeface="+mn-ea"/>
                </a:rPr>
                <a:t>），得</a:t>
              </a:r>
              <a:endParaRPr lang="zh-CN" altLang="en-US" sz="1800" dirty="0" smtClean="0">
                <a:latin typeface="+mn-ea"/>
                <a:ea typeface="+mn-ea"/>
                <a:cs typeface="+mj-cs"/>
                <a:sym typeface="+mn-ea"/>
              </a:endParaRPr>
            </a:p>
          </p:txBody>
        </p:sp>
        <p:graphicFrame>
          <p:nvGraphicFramePr>
            <p:cNvPr id="35" name="对象 -2147482030"/>
            <p:cNvGraphicFramePr>
              <a:graphicFrameLocks noChangeAspect="1"/>
            </p:cNvGraphicFramePr>
            <p:nvPr/>
          </p:nvGraphicFramePr>
          <p:xfrm>
            <a:off x="4344" y="9616"/>
            <a:ext cx="3792" cy="1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" name="" r:id="rId23" imgW="1485900" imgH="469900" progId="Equation.DSMT4">
                    <p:embed/>
                  </p:oleObj>
                </mc:Choice>
                <mc:Fallback>
                  <p:oleObj name="" r:id="rId23" imgW="1485900" imgH="469900" progId="Equation.DSMT4">
                    <p:embed/>
                    <p:pic>
                      <p:nvPicPr>
                        <p:cNvPr id="0" name="图片 33"/>
                        <p:cNvPicPr/>
                        <p:nvPr/>
                      </p:nvPicPr>
                      <p:blipFill>
                        <a:blip r:embed="rId24">
                          <a:lum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44" y="9616"/>
                          <a:ext cx="3792" cy="1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文本框 40"/>
          <p:cNvSpPr txBox="1"/>
          <p:nvPr/>
        </p:nvSpPr>
        <p:spPr>
          <a:xfrm>
            <a:off x="284798" y="160020"/>
            <a:ext cx="50800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动力学问题（动力学普遍方程）</a:t>
            </a:r>
            <a:endParaRPr kumimoji="0" lang="zh-CN" altLang="en-US" sz="28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3050" y="902970"/>
            <a:ext cx="2990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 smtClean="0">
                <a:latin typeface="+mn-ea"/>
                <a:sym typeface="+mn-ea"/>
              </a:rPr>
              <a:t>刚体动力学原理内在联系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1" name="TextBox 52"/>
          <p:cNvSpPr txBox="1"/>
          <p:nvPr/>
        </p:nvSpPr>
        <p:spPr>
          <a:xfrm>
            <a:off x="1845628" y="5169059"/>
            <a:ext cx="2188369" cy="437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2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动力学普遍方程</a:t>
            </a:r>
            <a:endParaRPr lang="zh-CN" altLang="en-US" sz="225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2"/>
          <p:cNvSpPr txBox="1"/>
          <p:nvPr/>
        </p:nvSpPr>
        <p:spPr>
          <a:xfrm>
            <a:off x="3102451" y="4590415"/>
            <a:ext cx="1089422" cy="437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2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动静法</a:t>
            </a:r>
            <a:endParaRPr lang="zh-CN" altLang="en-US" sz="225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52"/>
          <p:cNvSpPr txBox="1"/>
          <p:nvPr/>
        </p:nvSpPr>
        <p:spPr>
          <a:xfrm>
            <a:off x="1183005" y="5923915"/>
            <a:ext cx="2948305" cy="4375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2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2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类拉格朗日方程</a:t>
            </a:r>
            <a:endParaRPr lang="zh-CN" altLang="en-US" sz="225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706596" y="2076768"/>
            <a:ext cx="230981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875" strike="noStrike" noProof="1"/>
          </a:p>
        </p:txBody>
      </p:sp>
      <p:sp>
        <p:nvSpPr>
          <p:cNvPr id="31" name="TextBox 52"/>
          <p:cNvSpPr txBox="1"/>
          <p:nvPr/>
        </p:nvSpPr>
        <p:spPr>
          <a:xfrm>
            <a:off x="3779520" y="2062480"/>
            <a:ext cx="51511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系统思想，并引入总质量和转动惯量不变量，解决由无限质点构成的刚体的无限变有限问题。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52"/>
          <p:cNvSpPr txBox="1"/>
          <p:nvPr/>
        </p:nvSpPr>
        <p:spPr>
          <a:xfrm>
            <a:off x="3269695" y="3855720"/>
            <a:ext cx="255984" cy="783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5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动化静</a:t>
            </a:r>
            <a:endParaRPr lang="zh-CN" altLang="en-US" sz="15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52"/>
          <p:cNvSpPr txBox="1"/>
          <p:nvPr/>
        </p:nvSpPr>
        <p:spPr>
          <a:xfrm>
            <a:off x="707390" y="4246245"/>
            <a:ext cx="1028700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（静化动）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52"/>
          <p:cNvSpPr txBox="1"/>
          <p:nvPr/>
        </p:nvSpPr>
        <p:spPr>
          <a:xfrm>
            <a:off x="576580" y="1608455"/>
            <a:ext cx="35064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质点        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牛顿第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定律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52"/>
          <p:cNvSpPr txBox="1"/>
          <p:nvPr/>
        </p:nvSpPr>
        <p:spPr>
          <a:xfrm>
            <a:off x="3886200" y="1689735"/>
            <a:ext cx="6702425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5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刚体假设（非超高速机械系统的构件，视为刚体，简化分析）</a:t>
            </a:r>
            <a:endParaRPr lang="zh-CN" altLang="en-US" sz="15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52"/>
          <p:cNvSpPr txBox="1"/>
          <p:nvPr/>
        </p:nvSpPr>
        <p:spPr>
          <a:xfrm>
            <a:off x="576580" y="2560320"/>
            <a:ext cx="35547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单刚体     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动量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矩定理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下箭头 38"/>
          <p:cNvSpPr/>
          <p:nvPr/>
        </p:nvSpPr>
        <p:spPr>
          <a:xfrm>
            <a:off x="2755900" y="2077085"/>
            <a:ext cx="237490" cy="304800"/>
          </a:xfrm>
          <a:prstGeom prst="downArrow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875" strike="noStrike" noProof="1"/>
          </a:p>
        </p:txBody>
      </p:sp>
      <p:sp>
        <p:nvSpPr>
          <p:cNvPr id="40" name="TextBox 52"/>
          <p:cNvSpPr txBox="1"/>
          <p:nvPr/>
        </p:nvSpPr>
        <p:spPr>
          <a:xfrm>
            <a:off x="576580" y="1301750"/>
            <a:ext cx="636905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研究对象            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  理  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面临问题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52"/>
          <p:cNvSpPr txBox="1"/>
          <p:nvPr/>
        </p:nvSpPr>
        <p:spPr>
          <a:xfrm>
            <a:off x="4083050" y="2586355"/>
            <a:ext cx="46710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简约式动量矩定理会引入不待求未知力，计算复杂。尤其对于多刚体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左箭头 42"/>
          <p:cNvSpPr/>
          <p:nvPr/>
        </p:nvSpPr>
        <p:spPr>
          <a:xfrm>
            <a:off x="1435735" y="1712595"/>
            <a:ext cx="338455" cy="146685"/>
          </a:xfrm>
          <a:prstGeom prst="leftArrow">
            <a:avLst/>
          </a:prstGeom>
          <a:blipFill rotWithShape="1">
            <a:blip r:embed="rId1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44" name="左箭头 43"/>
          <p:cNvSpPr/>
          <p:nvPr/>
        </p:nvSpPr>
        <p:spPr>
          <a:xfrm>
            <a:off x="1423670" y="2569210"/>
            <a:ext cx="338455" cy="146685"/>
          </a:xfrm>
          <a:prstGeom prst="leftArrow">
            <a:avLst/>
          </a:prstGeom>
          <a:blipFill rotWithShape="1">
            <a:blip r:embed="rId1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49" name="TextBox 52"/>
          <p:cNvSpPr txBox="1"/>
          <p:nvPr/>
        </p:nvSpPr>
        <p:spPr>
          <a:xfrm>
            <a:off x="576580" y="3065145"/>
            <a:ext cx="35547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多刚体      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动能定理</a:t>
            </a:r>
            <a:endParaRPr lang="zh-CN" altLang="en-US" sz="2000" b="1" baseline="30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52"/>
          <p:cNvSpPr txBox="1"/>
          <p:nvPr/>
        </p:nvSpPr>
        <p:spPr>
          <a:xfrm>
            <a:off x="4083050" y="3065780"/>
            <a:ext cx="46710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具有理想约束单自由度完整系统，不引入不做功的不待求力。但无法求不做功力。多自由度应用也不方便。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左箭头 50"/>
          <p:cNvSpPr/>
          <p:nvPr/>
        </p:nvSpPr>
        <p:spPr>
          <a:xfrm>
            <a:off x="1423670" y="3253105"/>
            <a:ext cx="338455" cy="146685"/>
          </a:xfrm>
          <a:prstGeom prst="leftArrow">
            <a:avLst/>
          </a:prstGeom>
          <a:blipFill rotWithShape="1">
            <a:blip r:embed="rId1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53" name="下箭头 52"/>
          <p:cNvSpPr/>
          <p:nvPr/>
        </p:nvSpPr>
        <p:spPr>
          <a:xfrm>
            <a:off x="2731135" y="2842260"/>
            <a:ext cx="237490" cy="304800"/>
          </a:xfrm>
          <a:prstGeom prst="downArrow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875" strike="noStrike" noProof="1"/>
          </a:p>
        </p:txBody>
      </p:sp>
      <p:graphicFrame>
        <p:nvGraphicFramePr>
          <p:cNvPr id="54" name="对象 5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0670" y="1712595"/>
          <a:ext cx="426085" cy="171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65100" imgH="215900" progId="Equation.KSEE3">
                  <p:embed/>
                </p:oleObj>
              </mc:Choice>
              <mc:Fallback>
                <p:oleObj name="" r:id="rId2" imgW="1651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0670" y="1712595"/>
                        <a:ext cx="426085" cy="171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2"/>
          <p:cNvSpPr txBox="1"/>
          <p:nvPr/>
        </p:nvSpPr>
        <p:spPr>
          <a:xfrm>
            <a:off x="26035" y="1743075"/>
            <a:ext cx="42608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动力系统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6" name="对象 5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0670" y="3707130"/>
          <a:ext cx="426085" cy="135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165100" imgH="215900" progId="Equation.KSEE3">
                  <p:embed/>
                </p:oleObj>
              </mc:Choice>
              <mc:Fallback>
                <p:oleObj name="" r:id="rId4" imgW="1651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0670" y="3707130"/>
                        <a:ext cx="426085" cy="1356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2"/>
          <p:cNvSpPr txBox="1"/>
          <p:nvPr/>
        </p:nvSpPr>
        <p:spPr>
          <a:xfrm>
            <a:off x="26035" y="3571240"/>
            <a:ext cx="42608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静定系统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8" name="对象 5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70860" y="1814830"/>
          <a:ext cx="292735" cy="86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165100" imgH="215900" progId="Equation.KSEE3">
                  <p:embed/>
                </p:oleObj>
              </mc:Choice>
              <mc:Fallback>
                <p:oleObj name="" r:id="rId5" imgW="1651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70860" y="1814830"/>
                        <a:ext cx="292735" cy="861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2"/>
          <p:cNvSpPr txBox="1"/>
          <p:nvPr/>
        </p:nvSpPr>
        <p:spPr>
          <a:xfrm>
            <a:off x="1328420" y="1903730"/>
            <a:ext cx="16649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（基于矢量的力平衡方程的牛顿力学）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2"/>
          <p:cNvSpPr txBox="1"/>
          <p:nvPr/>
        </p:nvSpPr>
        <p:spPr>
          <a:xfrm>
            <a:off x="1488440" y="3399790"/>
            <a:ext cx="166433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（能量法的萌芽）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52"/>
          <p:cNvSpPr txBox="1"/>
          <p:nvPr/>
        </p:nvSpPr>
        <p:spPr>
          <a:xfrm>
            <a:off x="483235" y="3615055"/>
            <a:ext cx="296799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力平衡方程法</a:t>
            </a:r>
            <a:endParaRPr lang="zh-CN" altLang="en-US" sz="2000" b="1" baseline="30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2"/>
          <p:cNvSpPr txBox="1"/>
          <p:nvPr/>
        </p:nvSpPr>
        <p:spPr>
          <a:xfrm>
            <a:off x="1646555" y="4138295"/>
            <a:ext cx="16649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（基于矢量的力平衡方程的牛顿力学）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52"/>
          <p:cNvSpPr txBox="1"/>
          <p:nvPr/>
        </p:nvSpPr>
        <p:spPr>
          <a:xfrm>
            <a:off x="1515745" y="4606290"/>
            <a:ext cx="14986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虚功原理</a:t>
            </a:r>
            <a:endParaRPr lang="zh-CN" altLang="en-US" sz="2000" b="1" baseline="30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1510665" y="3322955"/>
            <a:ext cx="370205" cy="1543685"/>
          </a:xfrm>
          <a:custGeom>
            <a:avLst/>
            <a:gdLst>
              <a:gd name="connisteX0" fmla="*/ 370002 w 370002"/>
              <a:gd name="connsiteY0" fmla="*/ 0 h 1543884"/>
              <a:gd name="connisteX1" fmla="*/ 30912 w 370002"/>
              <a:gd name="connsiteY1" fmla="*/ 250190 h 1543884"/>
              <a:gd name="connisteX2" fmla="*/ 60757 w 370002"/>
              <a:gd name="connsiteY2" fmla="*/ 1354455 h 1543884"/>
              <a:gd name="connisteX3" fmla="*/ 281737 w 370002"/>
              <a:gd name="connsiteY3" fmla="*/ 1531620 h 1543884"/>
              <a:gd name="connisteX4" fmla="*/ 325552 w 370002"/>
              <a:gd name="connsiteY4" fmla="*/ 1516380 h 154388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70002" h="1543884">
                <a:moveTo>
                  <a:pt x="370002" y="0"/>
                </a:moveTo>
                <a:cubicBezTo>
                  <a:pt x="301422" y="27940"/>
                  <a:pt x="92507" y="-20955"/>
                  <a:pt x="30912" y="250190"/>
                </a:cubicBezTo>
                <a:cubicBezTo>
                  <a:pt x="-30683" y="521335"/>
                  <a:pt x="10592" y="1097915"/>
                  <a:pt x="60757" y="1354455"/>
                </a:cubicBezTo>
                <a:cubicBezTo>
                  <a:pt x="110922" y="1610995"/>
                  <a:pt x="229032" y="1499235"/>
                  <a:pt x="281737" y="1531620"/>
                </a:cubicBezTo>
                <a:cubicBezTo>
                  <a:pt x="334442" y="1564005"/>
                  <a:pt x="321107" y="1522730"/>
                  <a:pt x="325552" y="1516380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dash"/>
            <a:miter lim="400000"/>
            <a:headEnd type="none"/>
            <a:tailEnd type="triangle" w="med" len="me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graphicFrame>
        <p:nvGraphicFramePr>
          <p:cNvPr id="67" name="对象 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10590" y="3615055"/>
          <a:ext cx="690245" cy="63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7" imgW="444500" imgH="405765" progId="Equation.KSEE3">
                  <p:embed/>
                </p:oleObj>
              </mc:Choice>
              <mc:Fallback>
                <p:oleObj name="" r:id="rId7" imgW="444500" imgH="405765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0590" y="3615055"/>
                        <a:ext cx="690245" cy="63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52"/>
          <p:cNvSpPr txBox="1"/>
          <p:nvPr/>
        </p:nvSpPr>
        <p:spPr>
          <a:xfrm>
            <a:off x="1758950" y="4866640"/>
            <a:ext cx="118935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（能量法）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V="1">
            <a:off x="3231515" y="2770505"/>
            <a:ext cx="851535" cy="762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直接连接符 70"/>
          <p:cNvCxnSpPr/>
          <p:nvPr/>
        </p:nvCxnSpPr>
        <p:spPr>
          <a:xfrm>
            <a:off x="3341370" y="2769870"/>
            <a:ext cx="635" cy="189611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72" name="对象 7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34005" y="4571365"/>
          <a:ext cx="433705" cy="4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9" imgW="139700" imgH="139700" progId="Equation.KSEE3">
                  <p:embed/>
                </p:oleObj>
              </mc:Choice>
              <mc:Fallback>
                <p:oleObj name="" r:id="rId9" imgW="139700" imgH="1397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34005" y="4571365"/>
                        <a:ext cx="433705" cy="43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295592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1" imgW="914400" imgH="215900" progId="Equation.KSEE3">
                  <p:embed/>
                </p:oleObj>
              </mc:Choice>
              <mc:Fallback>
                <p:oleObj name="" r:id="rId11" imgW="9144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14800" y="295592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下箭头 75"/>
          <p:cNvSpPr/>
          <p:nvPr/>
        </p:nvSpPr>
        <p:spPr>
          <a:xfrm>
            <a:off x="2931795" y="4893310"/>
            <a:ext cx="237490" cy="304800"/>
          </a:xfrm>
          <a:prstGeom prst="downArrow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875" strike="noStrike" noProof="1"/>
          </a:p>
        </p:txBody>
      </p:sp>
      <p:sp>
        <p:nvSpPr>
          <p:cNvPr id="77" name="下箭头 76"/>
          <p:cNvSpPr/>
          <p:nvPr/>
        </p:nvSpPr>
        <p:spPr>
          <a:xfrm>
            <a:off x="2821305" y="5604510"/>
            <a:ext cx="237490" cy="304800"/>
          </a:xfrm>
          <a:prstGeom prst="downArrow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875" strike="noStrike" noProof="1"/>
          </a:p>
        </p:txBody>
      </p:sp>
      <p:sp>
        <p:nvSpPr>
          <p:cNvPr id="78" name="TextBox 52"/>
          <p:cNvSpPr txBox="1"/>
          <p:nvPr/>
        </p:nvSpPr>
        <p:spPr>
          <a:xfrm>
            <a:off x="1548765" y="5604510"/>
            <a:ext cx="1129665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（广义坐标）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52"/>
          <p:cNvSpPr txBox="1"/>
          <p:nvPr/>
        </p:nvSpPr>
        <p:spPr>
          <a:xfrm>
            <a:off x="4269105" y="4980940"/>
            <a:ext cx="43910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具有理想约束任意自由度完整系统，不引入不做功的不待求力。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实现需且只需列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K=N-s+m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个动力学理论方程。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但需补充动力学加速度关系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V="1">
            <a:off x="3363595" y="1802765"/>
            <a:ext cx="508000" cy="120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直接连接符 80"/>
          <p:cNvCxnSpPr/>
          <p:nvPr/>
        </p:nvCxnSpPr>
        <p:spPr>
          <a:xfrm flipV="1">
            <a:off x="2968625" y="3260090"/>
            <a:ext cx="1094740" cy="1143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直接连接符 81"/>
          <p:cNvCxnSpPr/>
          <p:nvPr/>
        </p:nvCxnSpPr>
        <p:spPr>
          <a:xfrm flipV="1">
            <a:off x="3994785" y="5380990"/>
            <a:ext cx="303530" cy="127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TextBox 52"/>
          <p:cNvSpPr txBox="1"/>
          <p:nvPr/>
        </p:nvSpPr>
        <p:spPr>
          <a:xfrm>
            <a:off x="4083050" y="5880100"/>
            <a:ext cx="439102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、具有理想约束任意自由度完整系统，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实现需且只需列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K=N-s+m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个动力学理论方程，</a:t>
            </a:r>
            <a:r>
              <a:rPr lang="zh-CN" altLang="en-US" sz="1400" b="1" dirty="0">
                <a:solidFill>
                  <a:srgbClr val="1E03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且不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需补充动力学加速度关系，但不适用于非完整系统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V="1">
            <a:off x="3779520" y="6136005"/>
            <a:ext cx="303530" cy="127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6" name="下箭头 85"/>
          <p:cNvSpPr/>
          <p:nvPr/>
        </p:nvSpPr>
        <p:spPr>
          <a:xfrm>
            <a:off x="1608455" y="6221730"/>
            <a:ext cx="237490" cy="304800"/>
          </a:xfrm>
          <a:prstGeom prst="downArrow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875" strike="noStrike" noProof="1"/>
          </a:p>
        </p:txBody>
      </p:sp>
      <p:sp>
        <p:nvSpPr>
          <p:cNvPr id="87" name="TextBox 52"/>
          <p:cNvSpPr txBox="1"/>
          <p:nvPr/>
        </p:nvSpPr>
        <p:spPr>
          <a:xfrm>
            <a:off x="111125" y="6498590"/>
            <a:ext cx="295973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分析力学（拉格朗日力学）</a:t>
            </a:r>
            <a:endParaRPr lang="zh-CN" altLang="en-US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8" name="对象 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99820" y="4802505"/>
          <a:ext cx="50101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9820" y="4802505"/>
                        <a:ext cx="501015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Box 52"/>
          <p:cNvSpPr txBox="1"/>
          <p:nvPr/>
        </p:nvSpPr>
        <p:spPr>
          <a:xfrm>
            <a:off x="910590" y="4949825"/>
            <a:ext cx="27178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分析力学基础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连接符 90"/>
          <p:cNvCxnSpPr/>
          <p:nvPr/>
        </p:nvCxnSpPr>
        <p:spPr>
          <a:xfrm flipV="1">
            <a:off x="2851150" y="6712585"/>
            <a:ext cx="1358900" cy="1016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2" name="TextBox 52"/>
          <p:cNvSpPr txBox="1"/>
          <p:nvPr/>
        </p:nvSpPr>
        <p:spPr>
          <a:xfrm>
            <a:off x="4210050" y="6498590"/>
            <a:ext cx="439102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建立多物理场复杂系统的规律性高效分析法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 flipV="1">
            <a:off x="3311525" y="3855085"/>
            <a:ext cx="824865" cy="120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TextBox 52"/>
          <p:cNvSpPr txBox="1"/>
          <p:nvPr/>
        </p:nvSpPr>
        <p:spPr>
          <a:xfrm>
            <a:off x="4192270" y="3707765"/>
            <a:ext cx="467106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基于矢量的初等静力学，无法实现一定不待求未知力。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 flipV="1">
            <a:off x="3994785" y="4341495"/>
            <a:ext cx="230505" cy="3302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直接连接符 95"/>
          <p:cNvCxnSpPr/>
          <p:nvPr/>
        </p:nvCxnSpPr>
        <p:spPr>
          <a:xfrm flipV="1">
            <a:off x="2399030" y="4356100"/>
            <a:ext cx="1590675" cy="3829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TextBox 52"/>
          <p:cNvSpPr txBox="1"/>
          <p:nvPr/>
        </p:nvSpPr>
        <p:spPr>
          <a:xfrm>
            <a:off x="4114800" y="4084320"/>
            <a:ext cx="39497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基于能量的分析静力学，对于静定系统，实现一定不待求未知力。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 flipV="1">
            <a:off x="4063365" y="4782820"/>
            <a:ext cx="485775" cy="3238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52"/>
          <p:cNvSpPr txBox="1"/>
          <p:nvPr/>
        </p:nvSpPr>
        <p:spPr>
          <a:xfrm>
            <a:off x="4475480" y="4596130"/>
            <a:ext cx="467106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具有初等静力学特征，无法实现一定不待求未知力。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TextBox 52"/>
          <p:cNvSpPr txBox="1"/>
          <p:nvPr/>
        </p:nvSpPr>
        <p:spPr>
          <a:xfrm>
            <a:off x="2834640" y="6432550"/>
            <a:ext cx="1463675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不同场能量交换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1" name="直接连接符 100"/>
          <p:cNvCxnSpPr/>
          <p:nvPr/>
        </p:nvCxnSpPr>
        <p:spPr>
          <a:xfrm flipV="1">
            <a:off x="3350260" y="2223770"/>
            <a:ext cx="331470" cy="120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Dot"/>
            <a:miter lim="400000"/>
            <a:headEnd type="none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文本框 101"/>
          <p:cNvSpPr txBox="1"/>
          <p:nvPr/>
        </p:nvSpPr>
        <p:spPr>
          <a:xfrm>
            <a:off x="3319780" y="932180"/>
            <a:ext cx="42672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 smtClean="0">
                <a:latin typeface="+mn-ea"/>
                <a:sym typeface="+mn-ea"/>
              </a:rPr>
              <a:t>（揭示</a:t>
            </a:r>
            <a:r>
              <a:rPr lang="zh-CN" altLang="en-US" sz="2000" b="1" dirty="0" smtClean="0">
                <a:solidFill>
                  <a:schemeClr val="accent1"/>
                </a:solidFill>
                <a:latin typeface="+mn-ea"/>
                <a:sym typeface="+mn-ea"/>
              </a:rPr>
              <a:t>动静统一和相互转化的规律）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3528" y="10160"/>
            <a:ext cx="51308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刚体动力学原理内在联系</a:t>
            </a:r>
            <a:endParaRPr kumimoji="0" lang="zh-CN" altLang="en-US" sz="36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aphicFrame>
        <p:nvGraphicFramePr>
          <p:cNvPr id="58385" name="对象 3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30920" y="118587"/>
          <a:ext cx="501650" cy="57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4" imgW="177165" imgH="203200" progId="Equation.KSEE3">
                  <p:embed/>
                </p:oleObj>
              </mc:Choice>
              <mc:Fallback>
                <p:oleObj name="" r:id="rId14" imgW="177165" imgH="2032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30920" y="118587"/>
                        <a:ext cx="501650" cy="57340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754110" y="2062480"/>
            <a:ext cx="32956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 noProof="1" dirty="0" smtClean="0">
                <a:solidFill>
                  <a:srgbClr val="0432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1000" b="1" noProof="1" dirty="0" smtClean="0">
                <a:solidFill>
                  <a:srgbClr val="0432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问题】从哲学上讲，为何该课程有同一的规律性的解题方法？</a:t>
            </a:r>
            <a:endParaRPr lang="zh-CN" altLang="en-US" sz="1000" b="1" noProof="1" dirty="0" smtClean="0"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谢谢！"/>
          <p:cNvSpPr txBox="1"/>
          <p:nvPr/>
        </p:nvSpPr>
        <p:spPr>
          <a:xfrm>
            <a:off x="3719513" y="3017838"/>
            <a:ext cx="2338387" cy="979487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>
            <a:spAutoFit/>
          </a:bodyPr>
          <a:lstStyle>
            <a:lvl1pPr algn="l" defTabSz="1300480">
              <a:defRPr sz="8400">
                <a:solidFill>
                  <a:srgbClr val="48272B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905" kern="0">
                <a:cs typeface="+mn-ea"/>
                <a:sym typeface="+mn-lt"/>
              </a:rPr>
              <a:t>谢谢！</a:t>
            </a:r>
            <a:endParaRPr sz="5905" kern="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9385" y="3456940"/>
            <a:ext cx="8908415" cy="393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900" dirty="0">
                <a:latin typeface="+mn-ea"/>
                <a:ea typeface="+mn-ea"/>
                <a:cs typeface="+mj-cs"/>
              </a:rPr>
              <a:t>解析法</a:t>
            </a:r>
            <a:r>
              <a:rPr lang="en-US" altLang="zh-CN" sz="1900" dirty="0">
                <a:latin typeface="+mn-ea"/>
                <a:ea typeface="+mn-ea"/>
                <a:cs typeface="+mj-cs"/>
              </a:rPr>
              <a:t>(</a:t>
            </a:r>
            <a:r>
              <a:rPr lang="zh-CN" altLang="zh-CN" sz="1900" dirty="0">
                <a:latin typeface="+mn-ea"/>
                <a:ea typeface="+mn-ea"/>
                <a:cs typeface="+mj-cs"/>
              </a:rPr>
              <a:t>取     为广义坐标</a:t>
            </a:r>
            <a:r>
              <a:rPr lang="en-US" altLang="zh-CN" sz="1900" dirty="0">
                <a:latin typeface="+mn-ea"/>
                <a:ea typeface="+mn-ea"/>
                <a:cs typeface="+mj-cs"/>
              </a:rPr>
              <a:t>)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                         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74757" name="Object 5"/>
          <p:cNvGraphicFramePr>
            <a:graphicFrameLocks noChangeAspect="1"/>
          </p:cNvGraphicFramePr>
          <p:nvPr/>
        </p:nvGraphicFramePr>
        <p:xfrm>
          <a:off x="217805" y="3910965"/>
          <a:ext cx="3915410" cy="181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1" imgW="58216800" imgH="32918400" progId="Equation.DSMT4">
                  <p:embed/>
                </p:oleObj>
              </mc:Choice>
              <mc:Fallback>
                <p:oleObj name="Equation" r:id="rId1" imgW="58216800" imgH="32918400" progId="Equation.DSMT4">
                  <p:embed/>
                  <p:pic>
                    <p:nvPicPr>
                      <p:cNvPr id="0" name="图片 614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7805" y="3910965"/>
                        <a:ext cx="3915410" cy="18186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5"/>
          <p:cNvSpPr txBox="1"/>
          <p:nvPr/>
        </p:nvSpPr>
        <p:spPr>
          <a:xfrm>
            <a:off x="159385" y="887730"/>
            <a:ext cx="8426450" cy="716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虚位移之间关系的计算方法  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（</a:t>
            </a:r>
            <a:r>
              <a:rPr lang="en-US" altLang="zh-CN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）解析法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 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                 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217805" y="1465580"/>
            <a:ext cx="381190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ym typeface="+mn-ea"/>
              </a:rPr>
              <a:t>【例】求</a:t>
            </a:r>
            <a:r>
              <a:rPr lang="en-US" altLang="zh-CN" sz="2000" dirty="0">
                <a:sym typeface="+mn-ea"/>
              </a:rPr>
              <a:t>B</a:t>
            </a:r>
            <a:r>
              <a:rPr lang="zh-CN" altLang="en-US" sz="2000" dirty="0">
                <a:sym typeface="+mn-ea"/>
              </a:rPr>
              <a:t>点和</a:t>
            </a:r>
            <a:r>
              <a:rPr lang="en-US" altLang="zh-CN" sz="2000" dirty="0">
                <a:sym typeface="+mn-ea"/>
              </a:rPr>
              <a:t>C</a:t>
            </a:r>
            <a:r>
              <a:rPr lang="zh-CN" altLang="en-US" sz="2000" dirty="0">
                <a:sym typeface="+mn-ea"/>
              </a:rPr>
              <a:t>点虚位移关系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     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03555" y="1835150"/>
            <a:ext cx="1461770" cy="1971675"/>
            <a:chOff x="818" y="2753"/>
            <a:chExt cx="2556" cy="3405"/>
          </a:xfrm>
        </p:grpSpPr>
        <p:pic>
          <p:nvPicPr>
            <p:cNvPr id="747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8" y="2773"/>
              <a:ext cx="2557" cy="2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7" name="对象 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2046" y="5536"/>
            <a:ext cx="527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6" name="" r:id="rId4" imgW="139700" imgH="165100" progId="Equation.KSEE3">
                    <p:embed/>
                  </p:oleObj>
                </mc:Choice>
                <mc:Fallback>
                  <p:oleObj name="" r:id="rId4" imgW="1397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046" y="5536"/>
                          <a:ext cx="527" cy="6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直接箭头连接符 15"/>
            <p:cNvCxnSpPr/>
            <p:nvPr/>
          </p:nvCxnSpPr>
          <p:spPr>
            <a:xfrm flipH="1">
              <a:off x="840" y="2753"/>
              <a:ext cx="1511" cy="1556"/>
            </a:xfrm>
            <a:prstGeom prst="straightConnector1">
              <a:avLst/>
            </a:prstGeom>
            <a:noFill/>
            <a:ln w="6350" cap="flat">
              <a:solidFill>
                <a:schemeClr val="tx1"/>
              </a:solidFill>
              <a:prstDash val="solid"/>
              <a:miter lim="400000"/>
              <a:headEnd type="arrow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2299" y="2753"/>
              <a:ext cx="334" cy="4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直接连接符 17"/>
            <p:cNvCxnSpPr/>
            <p:nvPr/>
          </p:nvCxnSpPr>
          <p:spPr>
            <a:xfrm flipH="1" flipV="1">
              <a:off x="840" y="4332"/>
              <a:ext cx="334" cy="40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aphicFrame>
          <p:nvGraphicFramePr>
            <p:cNvPr id="19" name="对象 18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174" y="3344"/>
            <a:ext cx="340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7" name="" r:id="rId6" imgW="127000" imgH="139700" progId="Equation.KSEE3">
                    <p:embed/>
                  </p:oleObj>
                </mc:Choice>
                <mc:Fallback>
                  <p:oleObj name="" r:id="rId6" imgW="127000" imgH="139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174" y="3344"/>
                          <a:ext cx="340" cy="3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TextBox 5"/>
          <p:cNvSpPr txBox="1"/>
          <p:nvPr/>
        </p:nvSpPr>
        <p:spPr>
          <a:xfrm>
            <a:off x="2143125" y="2327275"/>
            <a:ext cx="615950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图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4133215" y="3871278"/>
            <a:ext cx="90741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）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1" name="TextBox 5"/>
          <p:cNvSpPr txBox="1"/>
          <p:nvPr/>
        </p:nvSpPr>
        <p:spPr>
          <a:xfrm>
            <a:off x="4029710" y="4615498"/>
            <a:ext cx="90741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）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3528695" y="5180648"/>
            <a:ext cx="90741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）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8" name="标题 7"/>
          <p:cNvSpPr/>
          <p:nvPr>
            <p:ph type="title"/>
          </p:nvPr>
        </p:nvSpPr>
        <p:spPr>
          <a:xfrm>
            <a:off x="297180" y="215265"/>
            <a:ext cx="7212330" cy="439420"/>
          </a:xfrm>
        </p:spPr>
        <p:txBody>
          <a:bodyPr/>
          <a:p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广义坐标，虚位移，虚功，理想约束</a:t>
            </a:r>
            <a:endParaRPr lang="zh-CN" altLang="en-US" b="1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-74295" y="1201420"/>
            <a:ext cx="9041130" cy="716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几何法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先根据系统的约束和运动关系画出各点的虚位移，再分析计算。分析方法一般又可分为2种。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                 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7891780" y="4475480"/>
            <a:ext cx="615950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图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81280" y="1878965"/>
            <a:ext cx="8426450" cy="716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几何法</a:t>
            </a:r>
            <a:r>
              <a:rPr lang="en-US" altLang="zh-CN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直接根据几何学知识，比如相似三角形、平行四边形性质和三角恒等变换等知识得到虚位移之间的关系。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       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pSp>
        <p:nvGrpSpPr>
          <p:cNvPr id="1073744370" name="组合 22"/>
          <p:cNvGrpSpPr/>
          <p:nvPr/>
        </p:nvGrpSpPr>
        <p:grpSpPr>
          <a:xfrm>
            <a:off x="6449060" y="2249805"/>
            <a:ext cx="2742565" cy="2225675"/>
            <a:chOff x="1571" y="1581"/>
            <a:chExt cx="7848" cy="5942"/>
          </a:xfrm>
        </p:grpSpPr>
        <p:grpSp>
          <p:nvGrpSpPr>
            <p:cNvPr id="1073744363" name="组合 12"/>
            <p:cNvGrpSpPr/>
            <p:nvPr/>
          </p:nvGrpSpPr>
          <p:grpSpPr>
            <a:xfrm>
              <a:off x="1571" y="1885"/>
              <a:ext cx="7848" cy="5638"/>
              <a:chOff x="1571" y="1885"/>
              <a:chExt cx="7848" cy="5638"/>
            </a:xfrm>
          </p:grpSpPr>
          <p:pic>
            <p:nvPicPr>
              <p:cNvPr id="1073744353" name="图片 2"/>
              <p:cNvPicPr/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571" y="2415"/>
                <a:ext cx="7848" cy="510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073744354" name="直接连接符 3"/>
              <p:cNvSpPr/>
              <p:nvPr/>
            </p:nvSpPr>
            <p:spPr>
              <a:xfrm flipV="1">
                <a:off x="2778" y="1885"/>
                <a:ext cx="2608" cy="408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3744355" name="直接连接符 4"/>
              <p:cNvSpPr/>
              <p:nvPr/>
            </p:nvSpPr>
            <p:spPr>
              <a:xfrm flipV="1">
                <a:off x="2978" y="1998"/>
                <a:ext cx="2635" cy="4183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3744356" name="直接连接符 5"/>
              <p:cNvSpPr/>
              <p:nvPr/>
            </p:nvSpPr>
            <p:spPr>
              <a:xfrm>
                <a:off x="5386" y="1885"/>
                <a:ext cx="227" cy="113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3744357" name="直接连接符 6"/>
              <p:cNvSpPr/>
              <p:nvPr/>
            </p:nvSpPr>
            <p:spPr>
              <a:xfrm>
                <a:off x="4009" y="4675"/>
                <a:ext cx="356" cy="45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3744358" name="直接连接符 7"/>
              <p:cNvSpPr/>
              <p:nvPr/>
            </p:nvSpPr>
            <p:spPr>
              <a:xfrm flipV="1">
                <a:off x="4252" y="5854"/>
                <a:ext cx="3402" cy="113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3744359" name="直接连接符 8"/>
              <p:cNvSpPr/>
              <p:nvPr/>
            </p:nvSpPr>
            <p:spPr>
              <a:xfrm flipV="1">
                <a:off x="3912" y="4720"/>
                <a:ext cx="113" cy="1701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3744360" name="直接连接符 9"/>
              <p:cNvSpPr/>
              <p:nvPr/>
            </p:nvSpPr>
            <p:spPr>
              <a:xfrm flipV="1">
                <a:off x="7654" y="5968"/>
                <a:ext cx="0" cy="340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3744361" name="直接连接符 10"/>
              <p:cNvSpPr/>
              <p:nvPr/>
            </p:nvSpPr>
            <p:spPr>
              <a:xfrm flipV="1">
                <a:off x="4009" y="6352"/>
                <a:ext cx="3758" cy="69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3744362" name="直接连接符 11"/>
              <p:cNvSpPr/>
              <p:nvPr/>
            </p:nvSpPr>
            <p:spPr>
              <a:xfrm flipV="1">
                <a:off x="4252" y="4675"/>
                <a:ext cx="57" cy="1292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073744364" name="图片 102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69" y="1581"/>
              <a:ext cx="838" cy="92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4365" name="图片 102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978" y="4017"/>
              <a:ext cx="838" cy="92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4366" name="图片 102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527" y="6308"/>
              <a:ext cx="838" cy="92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3744367" name="图片 102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417" y="6421"/>
              <a:ext cx="902" cy="92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73744368" name="任意多边形 19"/>
            <p:cNvSpPr/>
            <p:nvPr/>
          </p:nvSpPr>
          <p:spPr>
            <a:xfrm>
              <a:off x="4458" y="3844"/>
              <a:ext cx="477" cy="3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6" y="109"/>
                </a:cxn>
                <a:cxn ang="0">
                  <a:pos x="477" y="368"/>
                </a:cxn>
              </a:cxnLst>
              <a:pathLst>
                <a:path w="302895" h="233680">
                  <a:moveTo>
                    <a:pt x="0" y="0"/>
                  </a:moveTo>
                  <a:cubicBezTo>
                    <a:pt x="33655" y="10795"/>
                    <a:pt x="121285" y="22225"/>
                    <a:pt x="181610" y="69215"/>
                  </a:cubicBezTo>
                  <a:cubicBezTo>
                    <a:pt x="241935" y="116205"/>
                    <a:pt x="282575" y="201930"/>
                    <a:pt x="302895" y="233680"/>
                  </a:cubicBez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pic>
          <p:nvPicPr>
            <p:cNvPr id="1073744369" name="图片 102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701" y="3150"/>
              <a:ext cx="1022" cy="86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" name="TextBox 5"/>
          <p:cNvSpPr txBox="1"/>
          <p:nvPr/>
        </p:nvSpPr>
        <p:spPr>
          <a:xfrm>
            <a:off x="139065" y="2562225"/>
            <a:ext cx="349186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如图所示，由几何关系有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                 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81280" y="6335713"/>
            <a:ext cx="6367780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该方法一般比较复杂。可用下面的虚速度法替代。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        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3" name="对象 -2147482522"/>
          <p:cNvGraphicFramePr>
            <a:graphicFrameLocks noChangeAspect="1"/>
          </p:cNvGraphicFramePr>
          <p:nvPr/>
        </p:nvGraphicFramePr>
        <p:xfrm>
          <a:off x="205740" y="2906395"/>
          <a:ext cx="45466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2641600" imgH="660400" progId="Equation.KSEE3">
                  <p:embed/>
                </p:oleObj>
              </mc:Choice>
              <mc:Fallback>
                <p:oleObj name="" r:id="rId7" imgW="2641600" imgH="6604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740" y="2906395"/>
                        <a:ext cx="4546600" cy="113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5"/>
          <p:cNvSpPr txBox="1"/>
          <p:nvPr/>
        </p:nvSpPr>
        <p:spPr>
          <a:xfrm>
            <a:off x="4752340" y="3361373"/>
            <a:ext cx="112712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）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139065" y="4066223"/>
            <a:ext cx="617537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         ，且是        的无穷小量，故式（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）变为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                 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5" name="对象 -2147482521"/>
          <p:cNvGraphicFramePr>
            <a:graphicFrameLocks noChangeAspect="1"/>
          </p:cNvGraphicFramePr>
          <p:nvPr/>
        </p:nvGraphicFramePr>
        <p:xfrm>
          <a:off x="707390" y="4134485"/>
          <a:ext cx="680085" cy="272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9" imgW="508000" imgH="203200" progId="Equation.KSEE3">
                  <p:embed/>
                </p:oleObj>
              </mc:Choice>
              <mc:Fallback>
                <p:oleObj name="" r:id="rId9" imgW="508000" imgH="203200" progId="Equation.KSEE3">
                  <p:embed/>
                  <p:pic>
                    <p:nvPicPr>
                      <p:cNvPr id="0" name="图片 3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7390" y="4134485"/>
                        <a:ext cx="680085" cy="2724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520"/>
          <p:cNvGraphicFramePr>
            <a:graphicFrameLocks noChangeAspect="1"/>
          </p:cNvGraphicFramePr>
          <p:nvPr/>
        </p:nvGraphicFramePr>
        <p:xfrm>
          <a:off x="2233930" y="4134485"/>
          <a:ext cx="278130" cy="328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1" imgW="139700" imgH="165100" progId="Equation.KSEE3">
                  <p:embed/>
                </p:oleObj>
              </mc:Choice>
              <mc:Fallback>
                <p:oleObj name="" r:id="rId11" imgW="139700" imgH="165100" progId="Equation.KSEE3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33930" y="4134485"/>
                        <a:ext cx="278130" cy="3289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519"/>
          <p:cNvGraphicFramePr>
            <a:graphicFrameLocks noChangeAspect="1"/>
          </p:cNvGraphicFramePr>
          <p:nvPr/>
        </p:nvGraphicFramePr>
        <p:xfrm>
          <a:off x="305435" y="4475480"/>
          <a:ext cx="138938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13" imgW="965200" imgH="419100" progId="Equation.KSEE3">
                  <p:embed/>
                </p:oleObj>
              </mc:Choice>
              <mc:Fallback>
                <p:oleObj name="" r:id="rId13" imgW="965200" imgH="419100" progId="Equation.KSEE3">
                  <p:embed/>
                  <p:pic>
                    <p:nvPicPr>
                      <p:cNvPr id="0" name="图片 3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5435" y="4475480"/>
                        <a:ext cx="1389380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5"/>
          <p:cNvSpPr txBox="1"/>
          <p:nvPr/>
        </p:nvSpPr>
        <p:spPr>
          <a:xfrm>
            <a:off x="1809750" y="4572318"/>
            <a:ext cx="112712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）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8" name="TextBox 5"/>
          <p:cNvSpPr txBox="1"/>
          <p:nvPr/>
        </p:nvSpPr>
        <p:spPr>
          <a:xfrm>
            <a:off x="139065" y="5078730"/>
            <a:ext cx="2219960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由几何关系得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                 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8" name="对象 -2147482518"/>
          <p:cNvGraphicFramePr>
            <a:graphicFrameLocks noChangeAspect="1"/>
          </p:cNvGraphicFramePr>
          <p:nvPr/>
        </p:nvGraphicFramePr>
        <p:xfrm>
          <a:off x="1901190" y="5078730"/>
          <a:ext cx="115633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" r:id="rId15" imgW="609600" imgH="215900" progId="Equation.KSEE3">
                  <p:embed/>
                </p:oleObj>
              </mc:Choice>
              <mc:Fallback>
                <p:oleObj name="" r:id="rId15" imgW="609600" imgH="215900" progId="Equation.KSEE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01190" y="5078730"/>
                        <a:ext cx="1156335" cy="409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5"/>
          <p:cNvSpPr txBox="1"/>
          <p:nvPr/>
        </p:nvSpPr>
        <p:spPr>
          <a:xfrm>
            <a:off x="3159125" y="5078413"/>
            <a:ext cx="112712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）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9" name="对象 -2147482517"/>
          <p:cNvGraphicFramePr>
            <a:graphicFrameLocks noChangeAspect="1"/>
          </p:cNvGraphicFramePr>
          <p:nvPr/>
        </p:nvGraphicFramePr>
        <p:xfrm>
          <a:off x="396240" y="5577840"/>
          <a:ext cx="1394460" cy="66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17" imgW="901700" imgH="431800" progId="Equation.KSEE3">
                  <p:embed/>
                </p:oleObj>
              </mc:Choice>
              <mc:Fallback>
                <p:oleObj name="" r:id="rId17" imgW="901700" imgH="431800" progId="Equation.KSEE3">
                  <p:embed/>
                  <p:pic>
                    <p:nvPicPr>
                      <p:cNvPr id="0" name="图片 4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6240" y="5577840"/>
                        <a:ext cx="1394460" cy="6680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标题 11"/>
          <p:cNvSpPr/>
          <p:nvPr>
            <p:ph type="title"/>
          </p:nvPr>
        </p:nvSpPr>
        <p:spPr>
          <a:xfrm>
            <a:off x="297180" y="215265"/>
            <a:ext cx="7212330" cy="439420"/>
          </a:xfrm>
        </p:spPr>
        <p:txBody>
          <a:bodyPr/>
          <a:p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广义坐标，虚位移，虚功，理想约束</a:t>
            </a:r>
            <a:endParaRPr lang="zh-CN" altLang="en-US" b="1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171196" y="1818689"/>
            <a:ext cx="17145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5"/>
          <p:cNvSpPr txBox="1"/>
          <p:nvPr/>
        </p:nvSpPr>
        <p:spPr>
          <a:xfrm>
            <a:off x="159385" y="1041718"/>
            <a:ext cx="8426450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几何法</a:t>
            </a:r>
            <a:r>
              <a:rPr lang="en-US" altLang="zh-CN" sz="20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虚位移之比等于虚速度之比（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虚速度法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                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2120" y="1818640"/>
            <a:ext cx="3345180" cy="5937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>
                <a:latin typeface="+mn-ea"/>
                <a:ea typeface="+mn-ea"/>
                <a:cs typeface="+mj-cs"/>
                <a:sym typeface="+mn-ea"/>
              </a:rPr>
              <a:t>取滑块</a:t>
            </a:r>
            <a:r>
              <a:rPr lang="en-US" altLang="zh-CN" sz="1600" dirty="0">
                <a:latin typeface="+mn-ea"/>
                <a:ea typeface="+mn-ea"/>
                <a:cs typeface="+mj-cs"/>
                <a:sym typeface="+mn-ea"/>
              </a:rPr>
              <a:t>A</a:t>
            </a:r>
            <a:r>
              <a:rPr lang="zh-CN" altLang="en-US" sz="1600" dirty="0">
                <a:latin typeface="+mn-ea"/>
                <a:ea typeface="+mn-ea"/>
                <a:cs typeface="+mj-cs"/>
                <a:sym typeface="+mn-ea"/>
              </a:rPr>
              <a:t>为动点，</a:t>
            </a:r>
            <a:r>
              <a:rPr lang="en-US" altLang="zh-CN" sz="1600" dirty="0">
                <a:latin typeface="+mn-ea"/>
                <a:ea typeface="+mn-ea"/>
                <a:cs typeface="+mj-cs"/>
                <a:sym typeface="+mn-ea"/>
              </a:rPr>
              <a:t>OC</a:t>
            </a:r>
            <a:r>
              <a:rPr lang="zh-CN" altLang="en-US" sz="1600" dirty="0">
                <a:latin typeface="+mn-ea"/>
                <a:ea typeface="+mn-ea"/>
                <a:cs typeface="+mj-cs"/>
                <a:sym typeface="+mn-ea"/>
              </a:rPr>
              <a:t>为动系</a:t>
            </a:r>
            <a:endParaRPr lang="zh-CN" altLang="en-US" sz="1600" dirty="0">
              <a:latin typeface="+mn-ea"/>
              <a:ea typeface="+mn-ea"/>
              <a:cs typeface="+mj-cs"/>
              <a:sym typeface="+mn-ea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>
                <a:latin typeface="+mn-ea"/>
                <a:ea typeface="+mn-ea"/>
                <a:cs typeface="+mj-cs"/>
                <a:sym typeface="+mn-ea"/>
              </a:rPr>
              <a:t>（速度方向对应图中虚位移） </a:t>
            </a:r>
            <a:r>
              <a:rPr lang="zh-CN" altLang="en-US" sz="1600" dirty="0">
                <a:latin typeface="+mn-ea"/>
                <a:ea typeface="+mn-ea"/>
                <a:cs typeface="+mj-cs"/>
              </a:rPr>
              <a:t> 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25805" y="2412365"/>
          <a:ext cx="187261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" r:id="rId2" imgW="1104900" imgH="228600" progId="Equation.KSEE3">
                  <p:embed/>
                </p:oleObj>
              </mc:Choice>
              <mc:Fallback>
                <p:oleObj name="" r:id="rId2" imgW="1104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805" y="2412365"/>
                        <a:ext cx="1872615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8965" y="3267710"/>
          <a:ext cx="2308225" cy="31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" r:id="rId4" imgW="1663700" imgH="228600" progId="Equation.KSEE3">
                  <p:embed/>
                </p:oleObj>
              </mc:Choice>
              <mc:Fallback>
                <p:oleObj name="" r:id="rId4" imgW="16637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965" y="3267710"/>
                        <a:ext cx="2308225" cy="316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5"/>
          <p:cNvSpPr txBox="1"/>
          <p:nvPr/>
        </p:nvSpPr>
        <p:spPr>
          <a:xfrm>
            <a:off x="2914650" y="2412365"/>
            <a:ext cx="481330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>
                <a:latin typeface="+mn-ea"/>
                <a:ea typeface="+mn-ea"/>
                <a:cs typeface="+mj-cs"/>
                <a:sym typeface="+mn-ea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+mj-cs"/>
                <a:sym typeface="+mn-ea"/>
              </a:rPr>
              <a:t>1</a:t>
            </a:r>
            <a:r>
              <a:rPr lang="en-US" altLang="zh-CN" sz="2000" dirty="0">
                <a:latin typeface="+mn-ea"/>
                <a:ea typeface="+mn-ea"/>
                <a:cs typeface="+mj-cs"/>
                <a:sym typeface="+mn-ea"/>
              </a:rPr>
              <a:t>)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21945" y="2920048"/>
            <a:ext cx="678815" cy="3473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dirty="0">
                <a:latin typeface="+mn-ea"/>
                <a:ea typeface="+mn-ea"/>
                <a:cs typeface="+mj-cs"/>
                <a:sym typeface="+mn-ea"/>
              </a:rPr>
              <a:t>式</a:t>
            </a:r>
            <a:r>
              <a:rPr lang="en-US" altLang="zh-CN" sz="1600" dirty="0">
                <a:latin typeface="+mn-ea"/>
                <a:ea typeface="+mn-ea"/>
                <a:cs typeface="+mj-cs"/>
                <a:sym typeface="+mn-ea"/>
              </a:rPr>
              <a:t>(1)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00760" y="2922905"/>
          <a:ext cx="1913890" cy="34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" r:id="rId6" imgW="1358900" imgH="241300" progId="Equation.KSEE3">
                  <p:embed/>
                </p:oleObj>
              </mc:Choice>
              <mc:Fallback>
                <p:oleObj name="" r:id="rId6" imgW="13589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0760" y="2922905"/>
                        <a:ext cx="1913890" cy="340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10945" y="3864293"/>
          <a:ext cx="1550035" cy="36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" r:id="rId8" imgW="914400" imgH="215900" progId="Equation.KSEE3">
                  <p:embed/>
                </p:oleObj>
              </mc:Choice>
              <mc:Fallback>
                <p:oleObj name="" r:id="rId8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0945" y="3864293"/>
                        <a:ext cx="1550035" cy="366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07085" y="3584575"/>
          <a:ext cx="1522730" cy="528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" r:id="rId10" imgW="1244600" imgH="431800" progId="Equation.KSEE3">
                  <p:embed/>
                </p:oleObj>
              </mc:Choice>
              <mc:Fallback>
                <p:oleObj name="" r:id="rId10" imgW="12446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7085" y="3584575"/>
                        <a:ext cx="1522730" cy="528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396240" y="4540250"/>
            <a:ext cx="8624570" cy="1948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计算虚位移关系时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相关坐标关系若可通过直角三角形或比例关系建立，其建立过程和对广义坐标变分才比较简单，此种情形可用解析法。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不具备上述特点问题，采用几何法中的虚速度法更简单些。几何法1一般比较复杂，不推荐。在利用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虚速度法建立虚位移关系时，一般用运动学的合成运动或刚体的平面运动的理论。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6536055" y="2673350"/>
            <a:ext cx="615950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图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2432685" y="3595053"/>
            <a:ext cx="907415" cy="408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）</a:t>
            </a:r>
            <a:r>
              <a:rPr lang="zh-CN" altLang="en-US" sz="1900" dirty="0">
                <a:latin typeface="+mn-ea"/>
                <a:ea typeface="+mn-ea"/>
                <a:cs typeface="+mj-cs"/>
              </a:rPr>
              <a:t>   </a:t>
            </a:r>
            <a:endParaRPr kumimoji="0" lang="zh-CN" alt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  <p:sp>
        <p:nvSpPr>
          <p:cNvPr id="7" name="标题 6"/>
          <p:cNvSpPr/>
          <p:nvPr>
            <p:ph type="title"/>
          </p:nvPr>
        </p:nvSpPr>
        <p:spPr>
          <a:xfrm>
            <a:off x="297180" y="215265"/>
            <a:ext cx="7212330" cy="439420"/>
          </a:xfrm>
        </p:spPr>
        <p:txBody>
          <a:bodyPr/>
          <a:p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广义坐标，虚位移，虚功，理想约束</a:t>
            </a:r>
            <a:endParaRPr lang="zh-CN" altLang="en-US" b="1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5853" y="743473"/>
            <a:ext cx="7874597" cy="1882587"/>
          </a:xfrm>
        </p:spPr>
        <p:txBody>
          <a:bodyPr/>
          <a:lstStyle/>
          <a:p>
            <a:pPr marL="457200" indent="-457200"/>
            <a:r>
              <a:rPr lang="en-US" altLang="zh-CN" sz="2400" dirty="0"/>
              <a:t>3.   </a:t>
            </a:r>
            <a:r>
              <a:rPr lang="zh-CN" altLang="en-US" sz="2400" dirty="0"/>
              <a:t>虚功</a:t>
            </a:r>
            <a:endParaRPr lang="en-US" altLang="zh-CN" sz="2400" dirty="0"/>
          </a:p>
          <a:p>
            <a:pPr marL="457200" indent="-457200"/>
            <a:endParaRPr lang="en-US" altLang="zh-CN" dirty="0"/>
          </a:p>
          <a:p>
            <a:pPr marL="457200" indent="-457200"/>
            <a:r>
              <a:rPr lang="zh-CN" altLang="en-US" dirty="0"/>
              <a:t>如图所示系统，作用主动力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F</a:t>
            </a:r>
            <a:r>
              <a:rPr lang="zh-CN" altLang="en-US" dirty="0"/>
              <a:t>，此虚位移模式的虚功</a:t>
            </a:r>
            <a:endParaRPr lang="zh-CN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14314" y="2883974"/>
            <a:ext cx="52768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7690" y="4555490"/>
          <a:ext cx="5768975" cy="156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" r:id="rId2" imgW="2628900" imgH="711200" progId="Equation.KSEE3">
                  <p:embed/>
                </p:oleObj>
              </mc:Choice>
              <mc:Fallback>
                <p:oleObj name="" r:id="rId2" imgW="2628900" imgH="711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690" y="4555490"/>
                        <a:ext cx="5768975" cy="1564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7373" y="6034405"/>
          <a:ext cx="4292600" cy="50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" r:id="rId4" imgW="1955800" imgH="228600" progId="Equation.KSEE3">
                  <p:embed/>
                </p:oleObj>
              </mc:Choice>
              <mc:Fallback>
                <p:oleObj name="" r:id="rId4" imgW="19558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373" y="6034405"/>
                        <a:ext cx="4292600" cy="50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6"/>
          <p:cNvSpPr/>
          <p:nvPr>
            <p:ph type="title"/>
          </p:nvPr>
        </p:nvSpPr>
        <p:spPr>
          <a:xfrm>
            <a:off x="297180" y="215265"/>
            <a:ext cx="7212330" cy="439420"/>
          </a:xfrm>
        </p:spPr>
        <p:txBody>
          <a:bodyPr/>
          <a:p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ea"/>
                <a:ea typeface="+mn-ea"/>
                <a:cs typeface="+mj-cs"/>
                <a:sym typeface="Helvetica Light"/>
              </a:rPr>
              <a:t>广义坐标，虚位移，虚功，理想约束</a:t>
            </a:r>
            <a:endParaRPr lang="zh-CN" altLang="en-US" b="1" dirty="0">
              <a:ln>
                <a:noFill/>
              </a:ln>
              <a:solidFill>
                <a:srgbClr val="FF0000"/>
              </a:solidFill>
              <a:effectLst/>
              <a:uFillTx/>
              <a:latin typeface="+mn-ea"/>
              <a:ea typeface="+mn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材料力学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nschlcs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Microsoft YaHei"/>
        <a:ea typeface="Microsoft YaHei"/>
        <a:cs typeface="Microsoft YaHe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材料力学</Template>
  <TotalTime>0</TotalTime>
  <Words>8807</Words>
  <Application>WPS 演示</Application>
  <PresentationFormat>全屏显示(4:3)</PresentationFormat>
  <Paragraphs>830</Paragraphs>
  <Slides>53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430</vt:i4>
      </vt:variant>
      <vt:variant>
        <vt:lpstr>幻灯片标题</vt:lpstr>
      </vt:variant>
      <vt:variant>
        <vt:i4>53</vt:i4>
      </vt:variant>
    </vt:vector>
  </HeadingPairs>
  <TitlesOfParts>
    <vt:vector size="498" baseType="lpstr">
      <vt:lpstr>Arial</vt:lpstr>
      <vt:lpstr>宋体</vt:lpstr>
      <vt:lpstr>Wingdings</vt:lpstr>
      <vt:lpstr>Helvetica Light</vt:lpstr>
      <vt:lpstr>Times New Roman</vt:lpstr>
      <vt:lpstr>微软雅黑</vt:lpstr>
      <vt:lpstr>Calibri</vt:lpstr>
      <vt:lpstr>Calibri</vt:lpstr>
      <vt:lpstr>Times New Roman</vt:lpstr>
      <vt:lpstr>Arial</vt:lpstr>
      <vt:lpstr>Helvetica Neue</vt:lpstr>
      <vt:lpstr>黑体</vt:lpstr>
      <vt:lpstr>Wingdings</vt:lpstr>
      <vt:lpstr>Arial Unicode MS</vt:lpstr>
      <vt:lpstr>材料力学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Equation.KSEE3</vt:lpstr>
      <vt:lpstr>Paint.Picture</vt:lpstr>
      <vt:lpstr>Paint.Picture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Equation.DSMT4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Equation.DSMT4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Paint.Picture</vt:lpstr>
      <vt:lpstr>Equation.KSEE3</vt:lpstr>
      <vt:lpstr>Equation.KSEE3</vt:lpstr>
      <vt:lpstr>Paint.Picture</vt:lpstr>
      <vt:lpstr>Paint.Picture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Paint.Picture</vt:lpstr>
      <vt:lpstr>Paint.Picture</vt:lpstr>
      <vt:lpstr>Paint.Picture</vt:lpstr>
      <vt:lpstr>Equation.KSEE3</vt:lpstr>
      <vt:lpstr>Equation.KSEE3</vt:lpstr>
      <vt:lpstr>Equation.KSEE3</vt:lpstr>
      <vt:lpstr>Paint.Picture</vt:lpstr>
      <vt:lpstr>Equation.DSMT4</vt:lpstr>
      <vt:lpstr>Paint.Picture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Paint.Picture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Equation.DSMT4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Paint.Picture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Paint.Picture</vt:lpstr>
      <vt:lpstr>Paint.Picture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Paint.Picture</vt:lpstr>
      <vt:lpstr>Paint.Picture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Paint.Picture</vt:lpstr>
      <vt:lpstr>Paint.Picture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Paint.Picture</vt:lpstr>
      <vt:lpstr>Equation.KSEE3</vt:lpstr>
      <vt:lpstr>Paint.Picture</vt:lpstr>
      <vt:lpstr>Paint.Picture</vt:lpstr>
      <vt:lpstr>Paint.Picture</vt:lpstr>
      <vt:lpstr>Equation.DSMT4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Paint.Picture</vt:lpstr>
      <vt:lpstr>Equation.KSEE3</vt:lpstr>
      <vt:lpstr>Paint.Picture</vt:lpstr>
      <vt:lpstr>Paint.Picture</vt:lpstr>
      <vt:lpstr>Paint.Picture</vt:lpstr>
      <vt:lpstr>Equation.KSEE3</vt:lpstr>
      <vt:lpstr>Equation.KSEE3</vt:lpstr>
      <vt:lpstr>Equation.DSMT4</vt:lpstr>
      <vt:lpstr>Equation.DSMT4</vt:lpstr>
      <vt:lpstr>Equation.KSEE3</vt:lpstr>
      <vt:lpstr>Equation.KSEE3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Paint.Picture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Paint.Picture</vt:lpstr>
      <vt:lpstr>Equation.DSMT4</vt:lpstr>
      <vt:lpstr>Paint.Picture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  广义坐标，虚位移，虚功，理想约束</vt:lpstr>
      <vt:lpstr> 广义坐标，虚位移，虚功，理想约束</vt:lpstr>
      <vt:lpstr>广义坐标，虚位移，虚功，理想约束</vt:lpstr>
      <vt:lpstr>广义坐标，虚位移，虚功，理想约束</vt:lpstr>
      <vt:lpstr>广义坐标，虚位移，虚功，理想约束</vt:lpstr>
      <vt:lpstr>广义坐标，虚位移，虚功，理想约束</vt:lpstr>
      <vt:lpstr>广义坐标，虚位移，虚功，理想约束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简单回顾</dc:title>
  <dc:creator>Administrator</dc:creator>
  <cp:lastModifiedBy>即可</cp:lastModifiedBy>
  <cp:revision>709</cp:revision>
  <dcterms:created xsi:type="dcterms:W3CDTF">2019-07-17T14:46:00Z</dcterms:created>
  <dcterms:modified xsi:type="dcterms:W3CDTF">2021-08-04T09:35:03Z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2052-11.1.0.10650</vt:lpwstr>
  </property>
  <property fmtid="{D5CDD505-2E9C-101B-9397-08002B2CF9AE}" pid="3" name="ICV">
    <vt:lpwstr>DFE2EE8563AC4CDAAD93700ABDF85D69</vt:lpwstr>
  </property>
</Properties>
</file>